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76" r:id="rId5"/>
    <p:sldId id="258" r:id="rId6"/>
    <p:sldId id="262" r:id="rId7"/>
    <p:sldId id="275" r:id="rId8"/>
    <p:sldId id="263" r:id="rId9"/>
    <p:sldId id="264" r:id="rId10"/>
    <p:sldId id="268" r:id="rId11"/>
    <p:sldId id="269" r:id="rId12"/>
    <p:sldId id="274" r:id="rId13"/>
    <p:sldId id="266" r:id="rId14"/>
    <p:sldId id="261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5F514-27C8-4606-B24B-A1D9554A52A2}" v="638" dt="2023-05-08T10:31:26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 Goman" userId="5a4db799-9b42-483b-a8fc-0cd8ad402630" providerId="ADAL" clId="{3CC5F514-27C8-4606-B24B-A1D9554A52A2}"/>
    <pc:docChg chg="custSel addSld delSld modSld sldOrd modMainMaster">
      <pc:chgData name="Keri Goman" userId="5a4db799-9b42-483b-a8fc-0cd8ad402630" providerId="ADAL" clId="{3CC5F514-27C8-4606-B24B-A1D9554A52A2}" dt="2023-05-08T10:31:26.209" v="2306"/>
      <pc:docMkLst>
        <pc:docMk/>
      </pc:docMkLst>
      <pc:sldChg chg="modSp mod">
        <pc:chgData name="Keri Goman" userId="5a4db799-9b42-483b-a8fc-0cd8ad402630" providerId="ADAL" clId="{3CC5F514-27C8-4606-B24B-A1D9554A52A2}" dt="2023-05-08T10:14:02.992" v="2297" actId="1076"/>
        <pc:sldMkLst>
          <pc:docMk/>
          <pc:sldMk cId="1878224289" sldId="256"/>
        </pc:sldMkLst>
        <pc:spChg chg="mod">
          <ac:chgData name="Keri Goman" userId="5a4db799-9b42-483b-a8fc-0cd8ad402630" providerId="ADAL" clId="{3CC5F514-27C8-4606-B24B-A1D9554A52A2}" dt="2023-05-05T15:52:32.090" v="660" actId="1076"/>
          <ac:spMkLst>
            <pc:docMk/>
            <pc:sldMk cId="1878224289" sldId="256"/>
            <ac:spMk id="2" creationId="{D91AE609-5029-9A3F-A1A5-D436FFDE068C}"/>
          </ac:spMkLst>
        </pc:spChg>
        <pc:spChg chg="mod">
          <ac:chgData name="Keri Goman" userId="5a4db799-9b42-483b-a8fc-0cd8ad402630" providerId="ADAL" clId="{3CC5F514-27C8-4606-B24B-A1D9554A52A2}" dt="2023-05-08T10:14:02.992" v="2297" actId="1076"/>
          <ac:spMkLst>
            <pc:docMk/>
            <pc:sldMk cId="1878224289" sldId="256"/>
            <ac:spMk id="3" creationId="{0727A73C-3BD0-EC11-4E49-7EE6AAD418DC}"/>
          </ac:spMkLst>
        </pc:spChg>
      </pc:sldChg>
      <pc:sldChg chg="addSp delSp modSp mod setBg delAnim modAnim">
        <pc:chgData name="Keri Goman" userId="5a4db799-9b42-483b-a8fc-0cd8ad402630" providerId="ADAL" clId="{3CC5F514-27C8-4606-B24B-A1D9554A52A2}" dt="2023-05-08T08:33:15.426" v="1600"/>
        <pc:sldMkLst>
          <pc:docMk/>
          <pc:sldMk cId="2787858969" sldId="257"/>
        </pc:sldMkLst>
        <pc:spChg chg="mod">
          <ac:chgData name="Keri Goman" userId="5a4db799-9b42-483b-a8fc-0cd8ad402630" providerId="ADAL" clId="{3CC5F514-27C8-4606-B24B-A1D9554A52A2}" dt="2023-05-08T08:33:08.646" v="1599" actId="1076"/>
          <ac:spMkLst>
            <pc:docMk/>
            <pc:sldMk cId="2787858969" sldId="257"/>
            <ac:spMk id="9" creationId="{9D623C3B-88FA-CC19-2037-24112731D504}"/>
          </ac:spMkLst>
        </pc:spChg>
        <pc:spChg chg="add mod">
          <ac:chgData name="Keri Goman" userId="5a4db799-9b42-483b-a8fc-0cd8ad402630" providerId="ADAL" clId="{3CC5F514-27C8-4606-B24B-A1D9554A52A2}" dt="2023-05-08T08:30:29.404" v="1589" actId="1076"/>
          <ac:spMkLst>
            <pc:docMk/>
            <pc:sldMk cId="2787858969" sldId="257"/>
            <ac:spMk id="11" creationId="{97214F02-F09F-73FC-B022-3492A999D75C}"/>
          </ac:spMkLst>
        </pc:spChg>
        <pc:spChg chg="add mod">
          <ac:chgData name="Keri Goman" userId="5a4db799-9b42-483b-a8fc-0cd8ad402630" providerId="ADAL" clId="{3CC5F514-27C8-4606-B24B-A1D9554A52A2}" dt="2023-05-07T08:37:20.120" v="984" actId="688"/>
          <ac:spMkLst>
            <pc:docMk/>
            <pc:sldMk cId="2787858969" sldId="257"/>
            <ac:spMk id="12" creationId="{7BD9866A-C035-E00E-C8AC-273650927D75}"/>
          </ac:spMkLst>
        </pc:spChg>
        <pc:spChg chg="add mod">
          <ac:chgData name="Keri Goman" userId="5a4db799-9b42-483b-a8fc-0cd8ad402630" providerId="ADAL" clId="{3CC5F514-27C8-4606-B24B-A1D9554A52A2}" dt="2023-05-08T08:31:39.687" v="1593" actId="1076"/>
          <ac:spMkLst>
            <pc:docMk/>
            <pc:sldMk cId="2787858969" sldId="257"/>
            <ac:spMk id="13" creationId="{6002A0F5-0EEB-CAAD-91BC-AC1360D2E917}"/>
          </ac:spMkLst>
        </pc:spChg>
        <pc:spChg chg="add mod">
          <ac:chgData name="Keri Goman" userId="5a4db799-9b42-483b-a8fc-0cd8ad402630" providerId="ADAL" clId="{3CC5F514-27C8-4606-B24B-A1D9554A52A2}" dt="2023-05-08T08:32:16.224" v="1598" actId="688"/>
          <ac:spMkLst>
            <pc:docMk/>
            <pc:sldMk cId="2787858969" sldId="257"/>
            <ac:spMk id="14" creationId="{17A6EC83-ABA0-1F07-448C-0AEC8D9C8A9A}"/>
          </ac:spMkLst>
        </pc:spChg>
        <pc:picChg chg="add del mod">
          <ac:chgData name="Keri Goman" userId="5a4db799-9b42-483b-a8fc-0cd8ad402630" providerId="ADAL" clId="{3CC5F514-27C8-4606-B24B-A1D9554A52A2}" dt="2023-05-07T08:32:28.509" v="967" actId="478"/>
          <ac:picMkLst>
            <pc:docMk/>
            <pc:sldMk cId="2787858969" sldId="257"/>
            <ac:picMk id="10" creationId="{42115D8D-B2F2-4B7F-B472-11C9F7F8D3A8}"/>
          </ac:picMkLst>
        </pc:picChg>
      </pc:sldChg>
      <pc:sldChg chg="modSp mod">
        <pc:chgData name="Keri Goman" userId="5a4db799-9b42-483b-a8fc-0cd8ad402630" providerId="ADAL" clId="{3CC5F514-27C8-4606-B24B-A1D9554A52A2}" dt="2023-05-08T08:36:37.926" v="1662" actId="20577"/>
        <pc:sldMkLst>
          <pc:docMk/>
          <pc:sldMk cId="788832112" sldId="258"/>
        </pc:sldMkLst>
        <pc:spChg chg="mod">
          <ac:chgData name="Keri Goman" userId="5a4db799-9b42-483b-a8fc-0cd8ad402630" providerId="ADAL" clId="{3CC5F514-27C8-4606-B24B-A1D9554A52A2}" dt="2023-05-08T08:36:37.926" v="1662" actId="20577"/>
          <ac:spMkLst>
            <pc:docMk/>
            <pc:sldMk cId="788832112" sldId="258"/>
            <ac:spMk id="3" creationId="{76784118-8E0B-A750-4ABC-789049BCCB91}"/>
          </ac:spMkLst>
        </pc:spChg>
      </pc:sldChg>
      <pc:sldChg chg="addSp delSp modSp mod">
        <pc:chgData name="Keri Goman" userId="5a4db799-9b42-483b-a8fc-0cd8ad402630" providerId="ADAL" clId="{3CC5F514-27C8-4606-B24B-A1D9554A52A2}" dt="2023-05-08T08:53:45.678" v="2114" actId="20577"/>
        <pc:sldMkLst>
          <pc:docMk/>
          <pc:sldMk cId="245801124" sldId="260"/>
        </pc:sldMkLst>
        <pc:spChg chg="del mod">
          <ac:chgData name="Keri Goman" userId="5a4db799-9b42-483b-a8fc-0cd8ad402630" providerId="ADAL" clId="{3CC5F514-27C8-4606-B24B-A1D9554A52A2}" dt="2023-05-08T08:48:00.142" v="2073" actId="478"/>
          <ac:spMkLst>
            <pc:docMk/>
            <pc:sldMk cId="245801124" sldId="260"/>
            <ac:spMk id="2" creationId="{5228970F-FF1D-3E28-577D-006F661501B0}"/>
          </ac:spMkLst>
        </pc:spChg>
        <pc:spChg chg="mod">
          <ac:chgData name="Keri Goman" userId="5a4db799-9b42-483b-a8fc-0cd8ad402630" providerId="ADAL" clId="{3CC5F514-27C8-4606-B24B-A1D9554A52A2}" dt="2023-05-08T08:52:21.458" v="2097" actId="1076"/>
          <ac:spMkLst>
            <pc:docMk/>
            <pc:sldMk cId="245801124" sldId="260"/>
            <ac:spMk id="3" creationId="{8393206C-7A29-6FBC-E3F4-0E6427AFB2A6}"/>
          </ac:spMkLst>
        </pc:spChg>
        <pc:spChg chg="add del mod">
          <ac:chgData name="Keri Goman" userId="5a4db799-9b42-483b-a8fc-0cd8ad402630" providerId="ADAL" clId="{3CC5F514-27C8-4606-B24B-A1D9554A52A2}" dt="2023-05-08T08:48:54.290" v="2086" actId="478"/>
          <ac:spMkLst>
            <pc:docMk/>
            <pc:sldMk cId="245801124" sldId="260"/>
            <ac:spMk id="4" creationId="{555C6179-AA24-CCB8-9208-63D042C59FA3}"/>
          </ac:spMkLst>
        </pc:spChg>
        <pc:graphicFrameChg chg="add del mod">
          <ac:chgData name="Keri Goman" userId="5a4db799-9b42-483b-a8fc-0cd8ad402630" providerId="ADAL" clId="{3CC5F514-27C8-4606-B24B-A1D9554A52A2}" dt="2023-05-08T08:51:29.828" v="2088"/>
          <ac:graphicFrameMkLst>
            <pc:docMk/>
            <pc:sldMk cId="245801124" sldId="260"/>
            <ac:graphicFrameMk id="5" creationId="{5E67223C-8679-ADC4-0337-9DF7719980F2}"/>
          </ac:graphicFrameMkLst>
        </pc:graphicFrameChg>
        <pc:graphicFrameChg chg="add mod modGraphic">
          <ac:chgData name="Keri Goman" userId="5a4db799-9b42-483b-a8fc-0cd8ad402630" providerId="ADAL" clId="{3CC5F514-27C8-4606-B24B-A1D9554A52A2}" dt="2023-05-08T08:53:45.678" v="2114" actId="20577"/>
          <ac:graphicFrameMkLst>
            <pc:docMk/>
            <pc:sldMk cId="245801124" sldId="260"/>
            <ac:graphicFrameMk id="6" creationId="{6A4A3905-C3FC-ED4A-DCE8-79F3C192DD06}"/>
          </ac:graphicFrameMkLst>
        </pc:graphicFrameChg>
      </pc:sldChg>
      <pc:sldChg chg="addSp delSp modSp new mod ord">
        <pc:chgData name="Keri Goman" userId="5a4db799-9b42-483b-a8fc-0cd8ad402630" providerId="ADAL" clId="{3CC5F514-27C8-4606-B24B-A1D9554A52A2}" dt="2023-05-05T09:30:41.985" v="320"/>
        <pc:sldMkLst>
          <pc:docMk/>
          <pc:sldMk cId="1953881111" sldId="261"/>
        </pc:sldMkLst>
        <pc:spChg chg="del">
          <ac:chgData name="Keri Goman" userId="5a4db799-9b42-483b-a8fc-0cd8ad402630" providerId="ADAL" clId="{3CC5F514-27C8-4606-B24B-A1D9554A52A2}" dt="2023-05-05T09:16:58.261" v="1" actId="22"/>
          <ac:spMkLst>
            <pc:docMk/>
            <pc:sldMk cId="1953881111" sldId="261"/>
            <ac:spMk id="3" creationId="{99C6BBB3-2237-E964-B4C6-8B6686878928}"/>
          </ac:spMkLst>
        </pc:spChg>
        <pc:picChg chg="add mod ord">
          <ac:chgData name="Keri Goman" userId="5a4db799-9b42-483b-a8fc-0cd8ad402630" providerId="ADAL" clId="{3CC5F514-27C8-4606-B24B-A1D9554A52A2}" dt="2023-05-05T09:17:30.301" v="5" actId="1076"/>
          <ac:picMkLst>
            <pc:docMk/>
            <pc:sldMk cId="1953881111" sldId="261"/>
            <ac:picMk id="5" creationId="{9A21A41D-3135-98EA-A035-3254F093C9B0}"/>
          </ac:picMkLst>
        </pc:picChg>
      </pc:sldChg>
      <pc:sldChg chg="addSp modSp new mod ord">
        <pc:chgData name="Keri Goman" userId="5a4db799-9b42-483b-a8fc-0cd8ad402630" providerId="ADAL" clId="{3CC5F514-27C8-4606-B24B-A1D9554A52A2}" dt="2023-05-08T08:24:44.721" v="1491"/>
        <pc:sldMkLst>
          <pc:docMk/>
          <pc:sldMk cId="3870946552" sldId="262"/>
        </pc:sldMkLst>
        <pc:spChg chg="add mod">
          <ac:chgData name="Keri Goman" userId="5a4db799-9b42-483b-a8fc-0cd8ad402630" providerId="ADAL" clId="{3CC5F514-27C8-4606-B24B-A1D9554A52A2}" dt="2023-05-05T09:29:49.686" v="318" actId="20577"/>
          <ac:spMkLst>
            <pc:docMk/>
            <pc:sldMk cId="3870946552" sldId="262"/>
            <ac:spMk id="6" creationId="{D427D7C8-7DDB-E47B-B840-6EE481E79C7B}"/>
          </ac:spMkLst>
        </pc:spChg>
        <pc:picChg chg="add mod">
          <ac:chgData name="Keri Goman" userId="5a4db799-9b42-483b-a8fc-0cd8ad402630" providerId="ADAL" clId="{3CC5F514-27C8-4606-B24B-A1D9554A52A2}" dt="2023-05-05T09:27:01.678" v="50" actId="1076"/>
          <ac:picMkLst>
            <pc:docMk/>
            <pc:sldMk cId="3870946552" sldId="262"/>
            <ac:picMk id="5" creationId="{8BB7E87A-E442-C8E9-C92B-E413DBF3BC4F}"/>
          </ac:picMkLst>
        </pc:picChg>
      </pc:sldChg>
      <pc:sldChg chg="addSp delSp modSp new mod setBg">
        <pc:chgData name="Keri Goman" userId="5a4db799-9b42-483b-a8fc-0cd8ad402630" providerId="ADAL" clId="{3CC5F514-27C8-4606-B24B-A1D9554A52A2}" dt="2023-05-08T08:25:08.993" v="1570"/>
        <pc:sldMkLst>
          <pc:docMk/>
          <pc:sldMk cId="3217422473" sldId="263"/>
        </pc:sldMkLst>
        <pc:spChg chg="del">
          <ac:chgData name="Keri Goman" userId="5a4db799-9b42-483b-a8fc-0cd8ad402630" providerId="ADAL" clId="{3CC5F514-27C8-4606-B24B-A1D9554A52A2}" dt="2023-05-05T09:41:06.517" v="322" actId="22"/>
          <ac:spMkLst>
            <pc:docMk/>
            <pc:sldMk cId="3217422473" sldId="263"/>
            <ac:spMk id="3" creationId="{B6050D7D-4A95-F39A-E751-610AA379018E}"/>
          </ac:spMkLst>
        </pc:spChg>
        <pc:picChg chg="add mod ord modCrop">
          <ac:chgData name="Keri Goman" userId="5a4db799-9b42-483b-a8fc-0cd8ad402630" providerId="ADAL" clId="{3CC5F514-27C8-4606-B24B-A1D9554A52A2}" dt="2023-05-05T09:42:28.419" v="342" actId="1076"/>
          <ac:picMkLst>
            <pc:docMk/>
            <pc:sldMk cId="3217422473" sldId="263"/>
            <ac:picMk id="5" creationId="{3680A2AD-0277-3F30-8430-F022A70B4537}"/>
          </ac:picMkLst>
        </pc:picChg>
        <pc:picChg chg="add mod">
          <ac:chgData name="Keri Goman" userId="5a4db799-9b42-483b-a8fc-0cd8ad402630" providerId="ADAL" clId="{3CC5F514-27C8-4606-B24B-A1D9554A52A2}" dt="2023-05-05T09:42:35.282" v="345" actId="1076"/>
          <ac:picMkLst>
            <pc:docMk/>
            <pc:sldMk cId="3217422473" sldId="263"/>
            <ac:picMk id="7" creationId="{BC25E0CA-D2F0-2734-4776-63B3B883F951}"/>
          </ac:picMkLst>
        </pc:picChg>
        <pc:picChg chg="add mod modCrop">
          <ac:chgData name="Keri Goman" userId="5a4db799-9b42-483b-a8fc-0cd8ad402630" providerId="ADAL" clId="{3CC5F514-27C8-4606-B24B-A1D9554A52A2}" dt="2023-05-05T09:42:30.405" v="343" actId="1076"/>
          <ac:picMkLst>
            <pc:docMk/>
            <pc:sldMk cId="3217422473" sldId="263"/>
            <ac:picMk id="8" creationId="{C7981C37-0BAE-00ED-4A7E-1BD836960B20}"/>
          </ac:picMkLst>
        </pc:picChg>
        <pc:picChg chg="add mod">
          <ac:chgData name="Keri Goman" userId="5a4db799-9b42-483b-a8fc-0cd8ad402630" providerId="ADAL" clId="{3CC5F514-27C8-4606-B24B-A1D9554A52A2}" dt="2023-05-05T09:43:21.944" v="349" actId="1076"/>
          <ac:picMkLst>
            <pc:docMk/>
            <pc:sldMk cId="3217422473" sldId="263"/>
            <ac:picMk id="9" creationId="{304A190B-8492-4B6A-F682-A0AAD36CDB05}"/>
          </ac:picMkLst>
        </pc:picChg>
      </pc:sldChg>
      <pc:sldChg chg="addSp delSp modSp new mod modAnim">
        <pc:chgData name="Keri Goman" userId="5a4db799-9b42-483b-a8fc-0cd8ad402630" providerId="ADAL" clId="{3CC5F514-27C8-4606-B24B-A1D9554A52A2}" dt="2023-05-07T08:13:12.707" v="812"/>
        <pc:sldMkLst>
          <pc:docMk/>
          <pc:sldMk cId="951802949" sldId="264"/>
        </pc:sldMkLst>
        <pc:spChg chg="del">
          <ac:chgData name="Keri Goman" userId="5a4db799-9b42-483b-a8fc-0cd8ad402630" providerId="ADAL" clId="{3CC5F514-27C8-4606-B24B-A1D9554A52A2}" dt="2023-05-05T09:51:20.860" v="351" actId="22"/>
          <ac:spMkLst>
            <pc:docMk/>
            <pc:sldMk cId="951802949" sldId="264"/>
            <ac:spMk id="3" creationId="{A4E5FE76-9664-08F8-F2B4-DA426FD7EECE}"/>
          </ac:spMkLst>
        </pc:spChg>
        <pc:picChg chg="add mod ord">
          <ac:chgData name="Keri Goman" userId="5a4db799-9b42-483b-a8fc-0cd8ad402630" providerId="ADAL" clId="{3CC5F514-27C8-4606-B24B-A1D9554A52A2}" dt="2023-05-05T10:14:50.296" v="359" actId="1076"/>
          <ac:picMkLst>
            <pc:docMk/>
            <pc:sldMk cId="951802949" sldId="264"/>
            <ac:picMk id="5" creationId="{B649E430-8A21-E95D-BCF3-251578A293B1}"/>
          </ac:picMkLst>
        </pc:picChg>
        <pc:picChg chg="add mod">
          <ac:chgData name="Keri Goman" userId="5a4db799-9b42-483b-a8fc-0cd8ad402630" providerId="ADAL" clId="{3CC5F514-27C8-4606-B24B-A1D9554A52A2}" dt="2023-05-05T10:15:07.715" v="366" actId="1076"/>
          <ac:picMkLst>
            <pc:docMk/>
            <pc:sldMk cId="951802949" sldId="264"/>
            <ac:picMk id="7" creationId="{0F52AC6F-9129-2385-D095-B384A39E8FA2}"/>
          </ac:picMkLst>
        </pc:picChg>
        <pc:picChg chg="add mod">
          <ac:chgData name="Keri Goman" userId="5a4db799-9b42-483b-a8fc-0cd8ad402630" providerId="ADAL" clId="{3CC5F514-27C8-4606-B24B-A1D9554A52A2}" dt="2023-05-05T10:15:11.518" v="367" actId="1076"/>
          <ac:picMkLst>
            <pc:docMk/>
            <pc:sldMk cId="951802949" sldId="264"/>
            <ac:picMk id="9" creationId="{B8314593-6D9A-BB80-17C5-0C6EF0EAD5A7}"/>
          </ac:picMkLst>
        </pc:picChg>
      </pc:sldChg>
      <pc:sldChg chg="addSp modSp new mod ord setBg">
        <pc:chgData name="Keri Goman" userId="5a4db799-9b42-483b-a8fc-0cd8ad402630" providerId="ADAL" clId="{3CC5F514-27C8-4606-B24B-A1D9554A52A2}" dt="2023-05-08T10:31:26.209" v="2306"/>
        <pc:sldMkLst>
          <pc:docMk/>
          <pc:sldMk cId="1810492693" sldId="265"/>
        </pc:sldMkLst>
        <pc:spChg chg="mod">
          <ac:chgData name="Keri Goman" userId="5a4db799-9b42-483b-a8fc-0cd8ad402630" providerId="ADAL" clId="{3CC5F514-27C8-4606-B24B-A1D9554A52A2}" dt="2023-05-08T10:15:20.007" v="2301" actId="1076"/>
          <ac:spMkLst>
            <pc:docMk/>
            <pc:sldMk cId="1810492693" sldId="265"/>
            <ac:spMk id="2" creationId="{3EE3A401-494A-C01F-6EC8-6DA2D342035D}"/>
          </ac:spMkLst>
        </pc:spChg>
        <pc:spChg chg="mod">
          <ac:chgData name="Keri Goman" userId="5a4db799-9b42-483b-a8fc-0cd8ad402630" providerId="ADAL" clId="{3CC5F514-27C8-4606-B24B-A1D9554A52A2}" dt="2023-05-05T15:51:55.392" v="653" actId="20577"/>
          <ac:spMkLst>
            <pc:docMk/>
            <pc:sldMk cId="1810492693" sldId="265"/>
            <ac:spMk id="3" creationId="{51DD54AE-EE7E-D21A-26C5-0C84AAA84779}"/>
          </ac:spMkLst>
        </pc:spChg>
        <pc:picChg chg="add mod">
          <ac:chgData name="Keri Goman" userId="5a4db799-9b42-483b-a8fc-0cd8ad402630" providerId="ADAL" clId="{3CC5F514-27C8-4606-B24B-A1D9554A52A2}" dt="2023-05-08T10:31:26.209" v="2306"/>
          <ac:picMkLst>
            <pc:docMk/>
            <pc:sldMk cId="1810492693" sldId="265"/>
            <ac:picMk id="6146" creationId="{259BCF62-F370-E515-18B0-152ED2C5C6B6}"/>
          </ac:picMkLst>
        </pc:picChg>
      </pc:sldChg>
      <pc:sldChg chg="addSp delSp modSp new mod delAnim modAnim">
        <pc:chgData name="Keri Goman" userId="5a4db799-9b42-483b-a8fc-0cd8ad402630" providerId="ADAL" clId="{3CC5F514-27C8-4606-B24B-A1D9554A52A2}" dt="2023-05-06T08:48:48.007" v="811" actId="1076"/>
        <pc:sldMkLst>
          <pc:docMk/>
          <pc:sldMk cId="3044760311" sldId="266"/>
        </pc:sldMkLst>
        <pc:spChg chg="del">
          <ac:chgData name="Keri Goman" userId="5a4db799-9b42-483b-a8fc-0cd8ad402630" providerId="ADAL" clId="{3CC5F514-27C8-4606-B24B-A1D9554A52A2}" dt="2023-05-06T08:45:23.947" v="783" actId="22"/>
          <ac:spMkLst>
            <pc:docMk/>
            <pc:sldMk cId="3044760311" sldId="266"/>
            <ac:spMk id="3" creationId="{56E2D519-E1E1-B8F2-3BFF-E771EA2B575D}"/>
          </ac:spMkLst>
        </pc:spChg>
        <pc:spChg chg="add del mod">
          <ac:chgData name="Keri Goman" userId="5a4db799-9b42-483b-a8fc-0cd8ad402630" providerId="ADAL" clId="{3CC5F514-27C8-4606-B24B-A1D9554A52A2}" dt="2023-05-06T08:46:52.337" v="794"/>
          <ac:spMkLst>
            <pc:docMk/>
            <pc:sldMk cId="3044760311" sldId="266"/>
            <ac:spMk id="9" creationId="{4A497C1B-3F77-292A-0093-2F3E4D645925}"/>
          </ac:spMkLst>
        </pc:spChg>
        <pc:picChg chg="add del mod ord">
          <ac:chgData name="Keri Goman" userId="5a4db799-9b42-483b-a8fc-0cd8ad402630" providerId="ADAL" clId="{3CC5F514-27C8-4606-B24B-A1D9554A52A2}" dt="2023-05-06T08:46:48.898" v="793" actId="478"/>
          <ac:picMkLst>
            <pc:docMk/>
            <pc:sldMk cId="3044760311" sldId="266"/>
            <ac:picMk id="5" creationId="{68BF3602-DEC6-25E5-C394-906E5C63BCCF}"/>
          </ac:picMkLst>
        </pc:picChg>
        <pc:picChg chg="add mod">
          <ac:chgData name="Keri Goman" userId="5a4db799-9b42-483b-a8fc-0cd8ad402630" providerId="ADAL" clId="{3CC5F514-27C8-4606-B24B-A1D9554A52A2}" dt="2023-05-06T08:48:40.443" v="807" actId="1076"/>
          <ac:picMkLst>
            <pc:docMk/>
            <pc:sldMk cId="3044760311" sldId="266"/>
            <ac:picMk id="7" creationId="{78877100-D003-171D-17F6-0FB4DD61424A}"/>
          </ac:picMkLst>
        </pc:picChg>
        <pc:picChg chg="add mod">
          <ac:chgData name="Keri Goman" userId="5a4db799-9b42-483b-a8fc-0cd8ad402630" providerId="ADAL" clId="{3CC5F514-27C8-4606-B24B-A1D9554A52A2}" dt="2023-05-06T08:48:31.705" v="802" actId="1076"/>
          <ac:picMkLst>
            <pc:docMk/>
            <pc:sldMk cId="3044760311" sldId="266"/>
            <ac:picMk id="10" creationId="{D5D888AA-3909-246A-A275-F48FC978836D}"/>
          </ac:picMkLst>
        </pc:picChg>
        <pc:picChg chg="add mod">
          <ac:chgData name="Keri Goman" userId="5a4db799-9b42-483b-a8fc-0cd8ad402630" providerId="ADAL" clId="{3CC5F514-27C8-4606-B24B-A1D9554A52A2}" dt="2023-05-06T08:48:48.007" v="811" actId="1076"/>
          <ac:picMkLst>
            <pc:docMk/>
            <pc:sldMk cId="3044760311" sldId="266"/>
            <ac:picMk id="12" creationId="{096B9456-2EA9-C699-95D3-BC4D419C0715}"/>
          </ac:picMkLst>
        </pc:picChg>
      </pc:sldChg>
      <pc:sldChg chg="modSp add del">
        <pc:chgData name="Keri Goman" userId="5a4db799-9b42-483b-a8fc-0cd8ad402630" providerId="ADAL" clId="{3CC5F514-27C8-4606-B24B-A1D9554A52A2}" dt="2023-05-06T08:34:49.029" v="688" actId="2696"/>
        <pc:sldMkLst>
          <pc:docMk/>
          <pc:sldMk cId="0" sldId="267"/>
        </pc:sldMkLst>
        <pc:picChg chg="mod">
          <ac:chgData name="Keri Goman" userId="5a4db799-9b42-483b-a8fc-0cd8ad402630" providerId="ADAL" clId="{3CC5F514-27C8-4606-B24B-A1D9554A52A2}" dt="2023-05-06T08:34:31.933" v="687" actId="1076"/>
          <ac:picMkLst>
            <pc:docMk/>
            <pc:sldMk cId="0" sldId="267"/>
            <ac:picMk id="12293" creationId="{90DB666D-F835-2C2E-05A5-DF4BE5E651AF}"/>
          </ac:picMkLst>
        </pc:picChg>
      </pc:sldChg>
      <pc:sldChg chg="addSp delSp modSp mod">
        <pc:chgData name="Keri Goman" userId="5a4db799-9b42-483b-a8fc-0cd8ad402630" providerId="ADAL" clId="{3CC5F514-27C8-4606-B24B-A1D9554A52A2}" dt="2023-05-06T08:39:43.311" v="776" actId="1076"/>
        <pc:sldMkLst>
          <pc:docMk/>
          <pc:sldMk cId="0" sldId="268"/>
        </pc:sldMkLst>
        <pc:spChg chg="add del mod">
          <ac:chgData name="Keri Goman" userId="5a4db799-9b42-483b-a8fc-0cd8ad402630" providerId="ADAL" clId="{3CC5F514-27C8-4606-B24B-A1D9554A52A2}" dt="2023-05-06T08:36:27.184" v="701"/>
          <ac:spMkLst>
            <pc:docMk/>
            <pc:sldMk cId="0" sldId="268"/>
            <ac:spMk id="2" creationId="{3CA6F078-E290-0DD0-19BA-6475042DA5D0}"/>
          </ac:spMkLst>
        </pc:spChg>
        <pc:spChg chg="mod">
          <ac:chgData name="Keri Goman" userId="5a4db799-9b42-483b-a8fc-0cd8ad402630" providerId="ADAL" clId="{3CC5F514-27C8-4606-B24B-A1D9554A52A2}" dt="2023-05-06T08:37:07.677" v="712" actId="1076"/>
          <ac:spMkLst>
            <pc:docMk/>
            <pc:sldMk cId="0" sldId="268"/>
            <ac:spMk id="3" creationId="{EE44A9EF-0F13-7466-D19D-D1A20D59C7D6}"/>
          </ac:spMkLst>
        </pc:spChg>
        <pc:spChg chg="add mod">
          <ac:chgData name="Keri Goman" userId="5a4db799-9b42-483b-a8fc-0cd8ad402630" providerId="ADAL" clId="{3CC5F514-27C8-4606-B24B-A1D9554A52A2}" dt="2023-05-06T08:37:17.889" v="715" actId="1076"/>
          <ac:spMkLst>
            <pc:docMk/>
            <pc:sldMk cId="0" sldId="268"/>
            <ac:spMk id="4" creationId="{8FC51B75-4C48-8FD3-C4A2-EE450EB3E0A3}"/>
          </ac:spMkLst>
        </pc:spChg>
        <pc:spChg chg="mod">
          <ac:chgData name="Keri Goman" userId="5a4db799-9b42-483b-a8fc-0cd8ad402630" providerId="ADAL" clId="{3CC5F514-27C8-4606-B24B-A1D9554A52A2}" dt="2023-05-06T08:37:01.726" v="709" actId="1076"/>
          <ac:spMkLst>
            <pc:docMk/>
            <pc:sldMk cId="0" sldId="268"/>
            <ac:spMk id="6" creationId="{9F04F2C7-A191-D5AB-0FD5-6B1F50927C79}"/>
          </ac:spMkLst>
        </pc:spChg>
        <pc:spChg chg="mod">
          <ac:chgData name="Keri Goman" userId="5a4db799-9b42-483b-a8fc-0cd8ad402630" providerId="ADAL" clId="{3CC5F514-27C8-4606-B24B-A1D9554A52A2}" dt="2023-05-06T08:37:10.438" v="713" actId="1076"/>
          <ac:spMkLst>
            <pc:docMk/>
            <pc:sldMk cId="0" sldId="268"/>
            <ac:spMk id="7" creationId="{7CECA421-EB2A-5519-9955-AC48D6E69B92}"/>
          </ac:spMkLst>
        </pc:spChg>
        <pc:spChg chg="del">
          <ac:chgData name="Keri Goman" userId="5a4db799-9b42-483b-a8fc-0cd8ad402630" providerId="ADAL" clId="{3CC5F514-27C8-4606-B24B-A1D9554A52A2}" dt="2023-05-06T08:36:54.353" v="708" actId="478"/>
          <ac:spMkLst>
            <pc:docMk/>
            <pc:sldMk cId="0" sldId="268"/>
            <ac:spMk id="12295" creationId="{BB0D86D8-47B9-05AC-3EA6-FB5E2F157EE0}"/>
          </ac:spMkLst>
        </pc:spChg>
        <pc:picChg chg="add mod">
          <ac:chgData name="Keri Goman" userId="5a4db799-9b42-483b-a8fc-0cd8ad402630" providerId="ADAL" clId="{3CC5F514-27C8-4606-B24B-A1D9554A52A2}" dt="2023-05-06T08:39:43.311" v="776" actId="1076"/>
          <ac:picMkLst>
            <pc:docMk/>
            <pc:sldMk cId="0" sldId="268"/>
            <ac:picMk id="8" creationId="{7BF6F9D9-1680-0639-5C6F-4C7BBAA65F7B}"/>
          </ac:picMkLst>
        </pc:picChg>
        <pc:picChg chg="mod">
          <ac:chgData name="Keri Goman" userId="5a4db799-9b42-483b-a8fc-0cd8ad402630" providerId="ADAL" clId="{3CC5F514-27C8-4606-B24B-A1D9554A52A2}" dt="2023-05-06T08:37:05.621" v="711" actId="1076"/>
          <ac:picMkLst>
            <pc:docMk/>
            <pc:sldMk cId="0" sldId="268"/>
            <ac:picMk id="12293" creationId="{90DB666D-F835-2C2E-05A5-DF4BE5E651AF}"/>
          </ac:picMkLst>
        </pc:picChg>
        <pc:picChg chg="mod">
          <ac:chgData name="Keri Goman" userId="5a4db799-9b42-483b-a8fc-0cd8ad402630" providerId="ADAL" clId="{3CC5F514-27C8-4606-B24B-A1D9554A52A2}" dt="2023-05-06T08:37:13.432" v="714" actId="1076"/>
          <ac:picMkLst>
            <pc:docMk/>
            <pc:sldMk cId="0" sldId="268"/>
            <ac:picMk id="12294" creationId="{A366C8B7-F2E6-7012-0BA0-14BE9435B6B3}"/>
          </ac:picMkLst>
        </pc:picChg>
        <pc:picChg chg="del">
          <ac:chgData name="Keri Goman" userId="5a4db799-9b42-483b-a8fc-0cd8ad402630" providerId="ADAL" clId="{3CC5F514-27C8-4606-B24B-A1D9554A52A2}" dt="2023-05-06T08:37:03.339" v="710" actId="478"/>
          <ac:picMkLst>
            <pc:docMk/>
            <pc:sldMk cId="0" sldId="268"/>
            <ac:picMk id="12297" creationId="{6FE03FB4-ACE3-A6FF-4FAA-8B5BDD01C4E5}"/>
          </ac:picMkLst>
        </pc:picChg>
      </pc:sldChg>
      <pc:sldChg chg="addSp modSp add mod ord">
        <pc:chgData name="Keri Goman" userId="5a4db799-9b42-483b-a8fc-0cd8ad402630" providerId="ADAL" clId="{3CC5F514-27C8-4606-B24B-A1D9554A52A2}" dt="2023-05-06T08:39:15.637" v="773" actId="13822"/>
        <pc:sldMkLst>
          <pc:docMk/>
          <pc:sldMk cId="0" sldId="269"/>
        </pc:sldMkLst>
        <pc:spChg chg="add mod">
          <ac:chgData name="Keri Goman" userId="5a4db799-9b42-483b-a8fc-0cd8ad402630" providerId="ADAL" clId="{3CC5F514-27C8-4606-B24B-A1D9554A52A2}" dt="2023-05-06T08:39:15.637" v="773" actId="13822"/>
          <ac:spMkLst>
            <pc:docMk/>
            <pc:sldMk cId="0" sldId="269"/>
            <ac:spMk id="2" creationId="{C5B129BB-C5C4-EFC3-287A-8BB57346D503}"/>
          </ac:spMkLst>
        </pc:spChg>
        <pc:spChg chg="mod">
          <ac:chgData name="Keri Goman" userId="5a4db799-9b42-483b-a8fc-0cd8ad402630" providerId="ADAL" clId="{3CC5F514-27C8-4606-B24B-A1D9554A52A2}" dt="2023-05-06T08:38:22.280" v="727" actId="1076"/>
          <ac:spMkLst>
            <pc:docMk/>
            <pc:sldMk cId="0" sldId="269"/>
            <ac:spMk id="3" creationId="{9B870FFB-7737-66C5-31D3-7D564F23667E}"/>
          </ac:spMkLst>
        </pc:spChg>
        <pc:spChg chg="mod">
          <ac:chgData name="Keri Goman" userId="5a4db799-9b42-483b-a8fc-0cd8ad402630" providerId="ADAL" clId="{3CC5F514-27C8-4606-B24B-A1D9554A52A2}" dt="2023-05-06T08:38:25.195" v="728" actId="1076"/>
          <ac:spMkLst>
            <pc:docMk/>
            <pc:sldMk cId="0" sldId="269"/>
            <ac:spMk id="14340" creationId="{CC14C929-ED20-0DDB-E410-5906689C1EAB}"/>
          </ac:spMkLst>
        </pc:spChg>
      </pc:sldChg>
      <pc:sldChg chg="addSp delSp modSp add mod ord">
        <pc:chgData name="Keri Goman" userId="5a4db799-9b42-483b-a8fc-0cd8ad402630" providerId="ADAL" clId="{3CC5F514-27C8-4606-B24B-A1D9554A52A2}" dt="2023-05-06T08:41:16.373" v="782" actId="1076"/>
        <pc:sldMkLst>
          <pc:docMk/>
          <pc:sldMk cId="0" sldId="274"/>
        </pc:sldMkLst>
        <pc:picChg chg="add mod">
          <ac:chgData name="Keri Goman" userId="5a4db799-9b42-483b-a8fc-0cd8ad402630" providerId="ADAL" clId="{3CC5F514-27C8-4606-B24B-A1D9554A52A2}" dt="2023-05-06T08:41:16.373" v="782" actId="1076"/>
          <ac:picMkLst>
            <pc:docMk/>
            <pc:sldMk cId="0" sldId="274"/>
            <ac:picMk id="3" creationId="{5D169E66-8AC3-78CE-CFE1-1DA90BE5F6E3}"/>
          </ac:picMkLst>
        </pc:picChg>
        <pc:picChg chg="del">
          <ac:chgData name="Keri Goman" userId="5a4db799-9b42-483b-a8fc-0cd8ad402630" providerId="ADAL" clId="{3CC5F514-27C8-4606-B24B-A1D9554A52A2}" dt="2023-05-06T08:40:52.555" v="780" actId="478"/>
          <ac:picMkLst>
            <pc:docMk/>
            <pc:sldMk cId="0" sldId="274"/>
            <ac:picMk id="19467" creationId="{CECEF9AC-02D4-8D78-37F8-06D70038E3A5}"/>
          </ac:picMkLst>
        </pc:picChg>
      </pc:sldChg>
      <pc:sldChg chg="addSp delSp modSp new mod">
        <pc:chgData name="Keri Goman" userId="5a4db799-9b42-483b-a8fc-0cd8ad402630" providerId="ADAL" clId="{3CC5F514-27C8-4606-B24B-A1D9554A52A2}" dt="2023-05-08T08:24:43.027" v="1489" actId="14100"/>
        <pc:sldMkLst>
          <pc:docMk/>
          <pc:sldMk cId="2669275167" sldId="275"/>
        </pc:sldMkLst>
        <pc:spChg chg="del">
          <ac:chgData name="Keri Goman" userId="5a4db799-9b42-483b-a8fc-0cd8ad402630" providerId="ADAL" clId="{3CC5F514-27C8-4606-B24B-A1D9554A52A2}" dt="2023-05-07T08:18:17.124" v="814" actId="22"/>
          <ac:spMkLst>
            <pc:docMk/>
            <pc:sldMk cId="2669275167" sldId="275"/>
            <ac:spMk id="3" creationId="{992866F2-446F-B83E-523C-FB93E7EAF21E}"/>
          </ac:spMkLst>
        </pc:spChg>
        <pc:picChg chg="add mod ord">
          <ac:chgData name="Keri Goman" userId="5a4db799-9b42-483b-a8fc-0cd8ad402630" providerId="ADAL" clId="{3CC5F514-27C8-4606-B24B-A1D9554A52A2}" dt="2023-05-08T08:24:43.027" v="1489" actId="14100"/>
          <ac:picMkLst>
            <pc:docMk/>
            <pc:sldMk cId="2669275167" sldId="275"/>
            <ac:picMk id="5" creationId="{3EC93107-7E02-9DC3-F97F-875F1520348D}"/>
          </ac:picMkLst>
        </pc:picChg>
        <pc:picChg chg="add del mod">
          <ac:chgData name="Keri Goman" userId="5a4db799-9b42-483b-a8fc-0cd8ad402630" providerId="ADAL" clId="{3CC5F514-27C8-4606-B24B-A1D9554A52A2}" dt="2023-05-07T08:20:32.411" v="817" actId="21"/>
          <ac:picMkLst>
            <pc:docMk/>
            <pc:sldMk cId="2669275167" sldId="275"/>
            <ac:picMk id="6" creationId="{C83EDC40-A339-1F55-03EE-58F1B09FBC68}"/>
          </ac:picMkLst>
        </pc:picChg>
      </pc:sldChg>
      <pc:sldChg chg="addSp delSp modSp new mod">
        <pc:chgData name="Keri Goman" userId="5a4db799-9b42-483b-a8fc-0cd8ad402630" providerId="ADAL" clId="{3CC5F514-27C8-4606-B24B-A1D9554A52A2}" dt="2023-05-08T08:34:06.950" v="1640" actId="478"/>
        <pc:sldMkLst>
          <pc:docMk/>
          <pc:sldMk cId="3865061221" sldId="276"/>
        </pc:sldMkLst>
        <pc:spChg chg="mod">
          <ac:chgData name="Keri Goman" userId="5a4db799-9b42-483b-a8fc-0cd8ad402630" providerId="ADAL" clId="{3CC5F514-27C8-4606-B24B-A1D9554A52A2}" dt="2023-05-08T08:33:54.049" v="1638" actId="20577"/>
          <ac:spMkLst>
            <pc:docMk/>
            <pc:sldMk cId="3865061221" sldId="276"/>
            <ac:spMk id="2" creationId="{4587D501-0E39-9B15-3485-9966C95299AF}"/>
          </ac:spMkLst>
        </pc:spChg>
        <pc:spChg chg="del">
          <ac:chgData name="Keri Goman" userId="5a4db799-9b42-483b-a8fc-0cd8ad402630" providerId="ADAL" clId="{3CC5F514-27C8-4606-B24B-A1D9554A52A2}" dt="2023-05-08T08:34:06.950" v="1640" actId="478"/>
          <ac:spMkLst>
            <pc:docMk/>
            <pc:sldMk cId="3865061221" sldId="276"/>
            <ac:spMk id="3" creationId="{431625A2-9B51-CAB1-6422-DB9B30D32469}"/>
          </ac:spMkLst>
        </pc:spChg>
        <pc:picChg chg="add mod">
          <ac:chgData name="Keri Goman" userId="5a4db799-9b42-483b-a8fc-0cd8ad402630" providerId="ADAL" clId="{3CC5F514-27C8-4606-B24B-A1D9554A52A2}" dt="2023-05-08T08:34:02.640" v="1639" actId="1076"/>
          <ac:picMkLst>
            <pc:docMk/>
            <pc:sldMk cId="3865061221" sldId="276"/>
            <ac:picMk id="5" creationId="{12AD8185-7368-BD3B-23F8-A928994557ED}"/>
          </ac:picMkLst>
        </pc:picChg>
      </pc:sldChg>
      <pc:sldMasterChg chg="setBg modSldLayout">
        <pc:chgData name="Keri Goman" userId="5a4db799-9b42-483b-a8fc-0cd8ad402630" providerId="ADAL" clId="{3CC5F514-27C8-4606-B24B-A1D9554A52A2}" dt="2023-05-08T08:25:08.993" v="1570"/>
        <pc:sldMasterMkLst>
          <pc:docMk/>
          <pc:sldMasterMk cId="482290096" sldId="2147483648"/>
        </pc:sldMasterMkLst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3224931743" sldId="2147483649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364330516" sldId="2147483650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1042348376" sldId="2147483651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3383764822" sldId="2147483652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3176149115" sldId="2147483653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16885847" sldId="2147483654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927733948" sldId="2147483655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1588265958" sldId="2147483656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2156189233" sldId="2147483657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354941169" sldId="2147483658"/>
          </pc:sldLayoutMkLst>
        </pc:sldLayoutChg>
        <pc:sldLayoutChg chg="setBg">
          <pc:chgData name="Keri Goman" userId="5a4db799-9b42-483b-a8fc-0cd8ad402630" providerId="ADAL" clId="{3CC5F514-27C8-4606-B24B-A1D9554A52A2}" dt="2023-05-08T08:25:08.993" v="1570"/>
          <pc:sldLayoutMkLst>
            <pc:docMk/>
            <pc:sldMasterMk cId="482290096" sldId="2147483648"/>
            <pc:sldLayoutMk cId="195166233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1ED8-E460-2649-9B49-AE17C2CF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76D92-A244-B9A3-37C3-77010437A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2C674-34D8-F09B-D696-15AE9D22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EBBD-D4D9-4E2D-3FFC-6B0FA1ED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E62C-A0B9-F962-3AB7-1FEAD3ED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3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F074-D492-74A0-A1B2-15467FDA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A0BB0-5562-26D7-E9E7-76A91F5F6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6C71-28AB-AE45-1A1A-1C29CD85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D020-21F5-06E8-3A96-21C77EC6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B55D-92AE-0087-FB2A-459CE994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22049-A53C-6CC3-01F4-E04E355A3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D7E2D-8333-4B44-FE56-54286B9DB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CF7C-7258-8A62-E5F3-894C5548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DB59-0A8F-EA8F-E591-7F610612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7727-8467-9A0C-8C38-CE3CCC3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6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FDBD-EB29-ED07-7CA4-CA8C57E8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916B-BF78-E968-573B-C190BE758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6B1B0-B13E-EC86-A885-68CCF0AC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0B41-0E22-99A1-C4EC-F0B1ADED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C586-5FD6-E78E-7EDB-401D09CF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EB75-D3C1-801B-FC65-9F6618AF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569A3-BA3B-D98B-1799-01E930A1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D17F-37DD-E855-DB19-3ED130D6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F5F4-AF50-DFE3-A228-8711D2F9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192EC-5F13-4927-FF8B-4758D75A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4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D0D1-281E-ABAB-271F-973A5A3E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931B-7EE5-5BA1-9D68-0E108E22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C1C02-715A-6A73-ABBE-E492F007F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C4AE5-D668-AF23-3634-95362890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1E2BB-71D6-CACD-28C1-4989C3D1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B3AEF-41AB-DBFC-FE93-12D62A07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8C4-8D9D-0CE0-E43B-77CAAFA8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E30AF-50E1-1D4F-533A-E697031F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1A495-B850-088C-3A63-ABF80461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193F2-3B82-1404-9893-A94E176CC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9B51F-AB7F-5701-9C8A-FB3CE0DCD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4A769-6F15-005D-ACC7-21F990A2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B7197-3643-56BB-460C-CE5B33CD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C5B64-0FE4-2D58-2B3D-41AA81A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4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90C9-454F-F80B-3B9B-B77A4132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C016B-07F7-FBF9-662F-9CA39857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E6F81-4CFA-5C9D-0BFA-9E56D3BC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9AA90-1A7F-C110-D8A9-9A9573C0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B0D3-AA86-6907-71B3-FBF8AD85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71BF7-2C67-895C-62E4-E5769081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10ADE-7C75-A248-19E6-4B6AE0A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3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DDD4-6B4E-05F4-5708-EE959771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29BE-0BD1-3A17-0F92-26B60F63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FCD8C-52AB-AD2A-8E83-C2F73028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E097D-280B-5EB2-63B2-45A82B45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7152-26A7-0905-6DF5-A05DAAB1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8B584-0BFA-618E-E22E-223ED271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9CB8-EC71-F202-8D1A-7E20472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74D02-A210-2455-E98A-C592C308F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11709-2107-1B4A-C98D-B93CF4928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E54D8-56F0-FCB1-31E5-518FB798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0DEAE-07C4-55CD-4787-8B23562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8EAC-679C-BA8D-81E0-DC871DC9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283F7-F12E-481F-8E3D-49BD86A6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7781-62CF-27FC-F6EE-7ED46D67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78B1-C2FE-31E4-BE0C-90642679E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06FA-26A2-46B2-BB0B-52614509E19C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B8280-97F9-2524-4E99-57B495B4D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1CFD-E147-329D-C515-EA6C52176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E079-DF4F-4461-AE6C-6CB020B73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dst.sharepoint.com/sites/Glazebury-Warrington-3600/Staff%20Shared/Curriculum%20File%20%20for%20subject%20Leaders/History%20File/History-Skills-by-Topic%20%20-%20%20disciplinary%20skills%20%20Read-Only.pptm?web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dst.sharepoint.com/sites/Glazebury-Warrington-3600/Staff%20Shared/Curriculum%20File%20%20for%20subject%20Leaders/History%20File/substantive%20concepts%20%20definitions%20%20CPD%20%2020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A401-494A-C01F-6EC8-6DA2D342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87" y="326214"/>
            <a:ext cx="10515600" cy="200842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winkl" pitchFamily="2" charset="0"/>
              </a:rPr>
              <a:t>Staff CPD - History – May 2023    </a:t>
            </a:r>
            <a:r>
              <a:rPr lang="en-GB" sz="3100" dirty="0">
                <a:latin typeface="Twinkl" pitchFamily="2" charset="0"/>
              </a:rPr>
              <a:t>(KLG)</a:t>
            </a:r>
            <a:br>
              <a:rPr lang="en-GB" b="1" dirty="0">
                <a:latin typeface="Twinkl" pitchFamily="2" charset="0"/>
              </a:rPr>
            </a:br>
            <a:br>
              <a:rPr lang="en-GB" dirty="0">
                <a:latin typeface="Twinkl" pitchFamily="2" charset="0"/>
              </a:rPr>
            </a:br>
            <a:r>
              <a:rPr lang="en-GB" b="1" dirty="0">
                <a:solidFill>
                  <a:srgbClr val="7030A0"/>
                </a:solidFill>
                <a:latin typeface="Twinkl" pitchFamily="2" charset="0"/>
              </a:rPr>
              <a:t>Focus: substantive concepts and disciplinary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54AE-EE7E-D21A-26C5-0C84AAA8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are they ?</a:t>
            </a:r>
          </a:p>
          <a:p>
            <a:r>
              <a:rPr lang="en-GB" dirty="0"/>
              <a:t>What is the difference ?</a:t>
            </a:r>
          </a:p>
          <a:p>
            <a:r>
              <a:rPr lang="en-GB" dirty="0"/>
              <a:t>Being confident about where they are in our history curriculum</a:t>
            </a:r>
          </a:p>
          <a:p>
            <a:r>
              <a:rPr lang="en-GB" dirty="0"/>
              <a:t>Sharing this with our children</a:t>
            </a:r>
          </a:p>
          <a:p>
            <a:r>
              <a:rPr lang="en-GB" dirty="0"/>
              <a:t>Resources to aid this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59BCF62-F370-E515-18B0-152ED2C5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8" y="1580093"/>
            <a:ext cx="6752616" cy="21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9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44A9EF-0F13-7466-D19D-D1A20D59C7D6}"/>
              </a:ext>
            </a:extLst>
          </p:cNvPr>
          <p:cNvSpPr/>
          <p:nvPr/>
        </p:nvSpPr>
        <p:spPr>
          <a:xfrm>
            <a:off x="5618163" y="1395412"/>
            <a:ext cx="4184650" cy="1789112"/>
          </a:xfrm>
          <a:prstGeom prst="rect">
            <a:avLst/>
          </a:prstGeom>
          <a:solidFill>
            <a:schemeClr val="bg1"/>
          </a:solidFill>
          <a:ln w="38100">
            <a:solidFill>
              <a:srgbClr val="990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04F2C7-A191-D5AB-0FD5-6B1F5092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-32542"/>
            <a:ext cx="8220075" cy="159543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dirty="0"/>
              <a:t>Old and New Transport</a:t>
            </a:r>
            <a:br>
              <a:rPr lang="en-GB" dirty="0"/>
            </a:br>
            <a:r>
              <a:rPr lang="en-GB" sz="2400" dirty="0">
                <a:latin typeface="+mn-lt"/>
              </a:rPr>
              <a:t>How do these modes of transport work?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CA421-EB2A-5519-9955-AC48D6E6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944" y="1558131"/>
            <a:ext cx="4129088" cy="4067175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GB" sz="2000" dirty="0">
                <a:cs typeface="+mn-cs"/>
              </a:rPr>
              <a:t>This is called a </a:t>
            </a:r>
            <a:r>
              <a:rPr lang="en-GB" sz="2000" dirty="0">
                <a:solidFill>
                  <a:srgbClr val="990167"/>
                </a:solidFill>
                <a:cs typeface="+mn-cs"/>
              </a:rPr>
              <a:t>sedan chair</a:t>
            </a:r>
            <a:r>
              <a:rPr lang="en-GB" sz="2000" dirty="0">
                <a:cs typeface="+mn-cs"/>
              </a:rPr>
              <a:t>. People carry the person sitting in the chair. They were first used in China over </a:t>
            </a:r>
            <a:r>
              <a:rPr lang="en-GB" sz="2000" dirty="0">
                <a:latin typeface="+mj-lt"/>
                <a:cs typeface="+mn-cs"/>
              </a:rPr>
              <a:t>4000 years </a:t>
            </a:r>
            <a:r>
              <a:rPr lang="en-GB" sz="2000" dirty="0">
                <a:cs typeface="+mn-cs"/>
              </a:rPr>
              <a:t>ago!</a:t>
            </a:r>
          </a:p>
        </p:txBody>
      </p:sp>
      <p:pic>
        <p:nvPicPr>
          <p:cNvPr id="12293" name="Picture 10" descr="Rescued by Rover.jpg">
            <a:extLst>
              <a:ext uri="{FF2B5EF4-FFF2-40B4-BE49-F238E27FC236}">
                <a16:creationId xmlns:a16="http://schemas.microsoft.com/office/drawing/2014/main" id="{90DB666D-F835-2C2E-05A5-DF4BE5E6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12613" r="2014" b="8762"/>
          <a:stretch>
            <a:fillRect/>
          </a:stretch>
        </p:blipFill>
        <p:spPr bwMode="auto">
          <a:xfrm>
            <a:off x="2384459" y="1395412"/>
            <a:ext cx="3098800" cy="4067175"/>
          </a:xfrm>
          <a:prstGeom prst="rect">
            <a:avLst/>
          </a:prstGeom>
          <a:noFill/>
          <a:ln w="38100">
            <a:solidFill>
              <a:srgbClr val="9901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1" descr="Thomas Fisher Rare Book Library.jpg">
            <a:extLst>
              <a:ext uri="{FF2B5EF4-FFF2-40B4-BE49-F238E27FC236}">
                <a16:creationId xmlns:a16="http://schemas.microsoft.com/office/drawing/2014/main" id="{A366C8B7-F2E6-7012-0BA0-14BE9435B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2"/>
          <a:stretch>
            <a:fillRect/>
          </a:stretch>
        </p:blipFill>
        <p:spPr bwMode="auto">
          <a:xfrm>
            <a:off x="5682915" y="3316287"/>
            <a:ext cx="4110038" cy="2146300"/>
          </a:xfrm>
          <a:prstGeom prst="rect">
            <a:avLst/>
          </a:prstGeom>
          <a:noFill/>
          <a:ln w="38100">
            <a:solidFill>
              <a:srgbClr val="9901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Whole Class">
            <a:extLst>
              <a:ext uri="{FF2B5EF4-FFF2-40B4-BE49-F238E27FC236}">
                <a16:creationId xmlns:a16="http://schemas.microsoft.com/office/drawing/2014/main" id="{E7C11245-8992-B6F3-7031-368E84572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51B75-4C48-8FD3-C4A2-EE450EB3E0A3}"/>
              </a:ext>
            </a:extLst>
          </p:cNvPr>
          <p:cNvSpPr txBox="1"/>
          <p:nvPr/>
        </p:nvSpPr>
        <p:spPr>
          <a:xfrm>
            <a:off x="5718484" y="5582898"/>
            <a:ext cx="403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n-GB" sz="2000" b="1" dirty="0">
                <a:latin typeface="+mj-lt"/>
                <a:cs typeface="+mn-cs"/>
              </a:rPr>
              <a:t>Can you spot the differences between how they are carrying the chairs in the pictures?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F6F9D9-1680-0639-5C6F-4C7BBAA65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64" y="159840"/>
            <a:ext cx="2203664" cy="10431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870FFB-7737-66C5-31D3-7D564F23667E}"/>
              </a:ext>
            </a:extLst>
          </p:cNvPr>
          <p:cNvSpPr/>
          <p:nvPr/>
        </p:nvSpPr>
        <p:spPr>
          <a:xfrm>
            <a:off x="7423624" y="4406901"/>
            <a:ext cx="296227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990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9E898F-CDB8-1452-07F5-22F5CEDE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438150"/>
            <a:ext cx="8220075" cy="1595438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dirty="0"/>
              <a:t>Old and New Transport</a:t>
            </a:r>
            <a:br>
              <a:rPr lang="en-GB" dirty="0"/>
            </a:br>
            <a:r>
              <a:rPr lang="en-GB" sz="2400" dirty="0">
                <a:latin typeface="+mn-lt"/>
              </a:rPr>
              <a:t>How do these modes of transport work?</a:t>
            </a:r>
            <a:endParaRPr lang="en-GB" sz="1400" dirty="0">
              <a:latin typeface="+mn-lt"/>
            </a:endParaRPr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CC14C929-ED20-0DDB-E410-5906689C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636" y="4503738"/>
            <a:ext cx="2762250" cy="138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1600" dirty="0"/>
              <a:t>This is an early type of bus that was called an </a:t>
            </a:r>
            <a:r>
              <a:rPr lang="en-GB" altLang="en-US" sz="1600" dirty="0">
                <a:solidFill>
                  <a:srgbClr val="990167"/>
                </a:solidFill>
              </a:rPr>
              <a:t>omnibus</a:t>
            </a:r>
            <a:r>
              <a:rPr lang="en-GB" altLang="en-US" sz="1600" dirty="0"/>
              <a:t>. It was pulled by horses. People had to pay to get on.</a:t>
            </a: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1D28805F-E470-A1B0-64F3-1E7D9750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429000"/>
            <a:ext cx="48974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B11D76-A082-7CA6-19A8-DBBD209484AF}"/>
              </a:ext>
            </a:extLst>
          </p:cNvPr>
          <p:cNvSpPr/>
          <p:nvPr/>
        </p:nvSpPr>
        <p:spPr>
          <a:xfrm>
            <a:off x="2528888" y="1831976"/>
            <a:ext cx="3130550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990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96EF59-7208-403C-D333-6BDAE96438F5}"/>
              </a:ext>
            </a:extLst>
          </p:cNvPr>
          <p:cNvSpPr txBox="1">
            <a:spLocks/>
          </p:cNvSpPr>
          <p:nvPr/>
        </p:nvSpPr>
        <p:spPr>
          <a:xfrm>
            <a:off x="2454275" y="1649414"/>
            <a:ext cx="3252788" cy="138588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dirty="0">
                <a:solidFill>
                  <a:srgbClr val="990167"/>
                </a:solidFill>
              </a:rPr>
              <a:t>Horse and carriage </a:t>
            </a:r>
            <a:r>
              <a:rPr lang="en-GB" dirty="0"/>
              <a:t>was the most common way to travel until the invention of the motor car.</a:t>
            </a:r>
          </a:p>
          <a:p>
            <a:pPr marL="0" indent="0" algn="ctr">
              <a:buNone/>
              <a:defRPr/>
            </a:pPr>
            <a:r>
              <a:rPr lang="en-GB" dirty="0">
                <a:latin typeface="+mj-lt"/>
              </a:rPr>
              <a:t>Do we still use them now?</a:t>
            </a:r>
          </a:p>
        </p:txBody>
      </p:sp>
      <p:pic>
        <p:nvPicPr>
          <p:cNvPr id="14344" name="Picture 4">
            <a:extLst>
              <a:ext uri="{FF2B5EF4-FFF2-40B4-BE49-F238E27FC236}">
                <a16:creationId xmlns:a16="http://schemas.microsoft.com/office/drawing/2014/main" id="{9C8A5986-08D9-C431-ADB6-61AEFD891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1" y="1673225"/>
            <a:ext cx="36353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Whole Class">
            <a:extLst>
              <a:ext uri="{FF2B5EF4-FFF2-40B4-BE49-F238E27FC236}">
                <a16:creationId xmlns:a16="http://schemas.microsoft.com/office/drawing/2014/main" id="{C2F6F205-AF71-EF64-6E83-97078E5DB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B129BB-C5C4-EFC3-287A-8BB57346D503}"/>
              </a:ext>
            </a:extLst>
          </p:cNvPr>
          <p:cNvSpPr txBox="1"/>
          <p:nvPr/>
        </p:nvSpPr>
        <p:spPr>
          <a:xfrm>
            <a:off x="9131536" y="1890511"/>
            <a:ext cx="24249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What is the same ?</a:t>
            </a:r>
          </a:p>
          <a:p>
            <a:r>
              <a:rPr lang="en-GB" sz="2000" dirty="0"/>
              <a:t>What is different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A9FDD-8C07-E6A3-0851-5381AA3B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438150"/>
            <a:ext cx="8220075" cy="1595438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dirty="0"/>
              <a:t>Old and New Transport</a:t>
            </a:r>
            <a:br>
              <a:rPr lang="en-GB" dirty="0"/>
            </a:br>
            <a:r>
              <a:rPr lang="en-GB" sz="2400" dirty="0">
                <a:latin typeface="+mn-lt"/>
              </a:rPr>
              <a:t>How has travel and transport changed?</a:t>
            </a:r>
            <a:endParaRPr lang="en-GB" sz="1400" dirty="0">
              <a:latin typeface="+mn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7A9EEBE-7EAA-FD92-1957-96DCD61CA94F}"/>
              </a:ext>
            </a:extLst>
          </p:cNvPr>
          <p:cNvSpPr txBox="1">
            <a:spLocks/>
          </p:cNvSpPr>
          <p:nvPr/>
        </p:nvSpPr>
        <p:spPr>
          <a:xfrm>
            <a:off x="2605089" y="1570039"/>
            <a:ext cx="7024687" cy="138588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dirty="0">
                <a:latin typeface="+mj-lt"/>
              </a:rPr>
              <a:t>Can you order the pictures of different types of transport onto your timeline?</a:t>
            </a:r>
          </a:p>
        </p:txBody>
      </p:sp>
      <p:grpSp>
        <p:nvGrpSpPr>
          <p:cNvPr id="19460" name="Group 28">
            <a:extLst>
              <a:ext uri="{FF2B5EF4-FFF2-40B4-BE49-F238E27FC236}">
                <a16:creationId xmlns:a16="http://schemas.microsoft.com/office/drawing/2014/main" id="{F90817B9-308B-5044-D2D9-5DC8962D1016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2798764"/>
            <a:ext cx="8383588" cy="573087"/>
            <a:chOff x="565628" y="2258322"/>
            <a:chExt cx="8383930" cy="5732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B3A7FD-A41E-8883-EB4B-56957C1D8A5B}"/>
                </a:ext>
              </a:extLst>
            </p:cNvPr>
            <p:cNvSpPr/>
            <p:nvPr/>
          </p:nvSpPr>
          <p:spPr>
            <a:xfrm>
              <a:off x="5226718" y="2431404"/>
              <a:ext cx="2489302" cy="393802"/>
            </a:xfrm>
            <a:prstGeom prst="rect">
              <a:avLst/>
            </a:prstGeom>
            <a:solidFill>
              <a:srgbClr val="2898A8"/>
            </a:solidFill>
            <a:ln>
              <a:solidFill>
                <a:srgbClr val="289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B5DFA5-04C4-F7CD-F7DA-CA70D3D89A00}"/>
                </a:ext>
              </a:extLst>
            </p:cNvPr>
            <p:cNvSpPr/>
            <p:nvPr/>
          </p:nvSpPr>
          <p:spPr>
            <a:xfrm>
              <a:off x="3762983" y="2431404"/>
              <a:ext cx="4610288" cy="400154"/>
            </a:xfrm>
            <a:prstGeom prst="rect">
              <a:avLst/>
            </a:prstGeom>
            <a:solidFill>
              <a:srgbClr val="990167"/>
            </a:solidFill>
            <a:ln>
              <a:solidFill>
                <a:srgbClr val="990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33D184-4DED-493B-08F2-72F9FE1AAF59}"/>
                </a:ext>
              </a:extLst>
            </p:cNvPr>
            <p:cNvSpPr/>
            <p:nvPr/>
          </p:nvSpPr>
          <p:spPr>
            <a:xfrm>
              <a:off x="756136" y="2431404"/>
              <a:ext cx="3800630" cy="400154"/>
            </a:xfrm>
            <a:prstGeom prst="rect">
              <a:avLst/>
            </a:prstGeom>
            <a:solidFill>
              <a:srgbClr val="990167"/>
            </a:solidFill>
            <a:ln>
              <a:solidFill>
                <a:srgbClr val="990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501" name="Content Placeholder 6">
              <a:extLst>
                <a:ext uri="{FF2B5EF4-FFF2-40B4-BE49-F238E27FC236}">
                  <a16:creationId xmlns:a16="http://schemas.microsoft.com/office/drawing/2014/main" id="{C29AAD90-89FB-2321-4A13-BB8009DBB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8" y="2265208"/>
              <a:ext cx="1514312" cy="566350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ChunkFive Roman" pitchFamily="50" charset="0"/>
                </a:rPr>
                <a:t>OLDEST</a:t>
              </a:r>
            </a:p>
          </p:txBody>
        </p:sp>
        <p:sp>
          <p:nvSpPr>
            <p:cNvPr id="19502" name="Content Placeholder 6">
              <a:extLst>
                <a:ext uri="{FF2B5EF4-FFF2-40B4-BE49-F238E27FC236}">
                  <a16:creationId xmlns:a16="http://schemas.microsoft.com/office/drawing/2014/main" id="{5EAFD94A-F572-36BB-80D8-6E352C66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903" y="2258322"/>
              <a:ext cx="1871655" cy="566350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ChunkFive Roman" pitchFamily="50" charset="0"/>
                </a:rPr>
                <a:t>NEWEST</a:t>
              </a:r>
            </a:p>
          </p:txBody>
        </p:sp>
      </p:grpSp>
      <p:grpSp>
        <p:nvGrpSpPr>
          <p:cNvPr id="19461" name="Group 60">
            <a:extLst>
              <a:ext uri="{FF2B5EF4-FFF2-40B4-BE49-F238E27FC236}">
                <a16:creationId xmlns:a16="http://schemas.microsoft.com/office/drawing/2014/main" id="{961A7278-6A2C-36AE-D08D-9717AF0D1B54}"/>
              </a:ext>
            </a:extLst>
          </p:cNvPr>
          <p:cNvGrpSpPr>
            <a:grpSpLocks/>
          </p:cNvGrpSpPr>
          <p:nvPr/>
        </p:nvGrpSpPr>
        <p:grpSpPr bwMode="auto">
          <a:xfrm>
            <a:off x="2368551" y="3530600"/>
            <a:ext cx="1535113" cy="1595438"/>
            <a:chOff x="840193" y="4508749"/>
            <a:chExt cx="1536343" cy="1595686"/>
          </a:xfrm>
        </p:grpSpPr>
        <p:grpSp>
          <p:nvGrpSpPr>
            <p:cNvPr id="19493" name="Group 26">
              <a:extLst>
                <a:ext uri="{FF2B5EF4-FFF2-40B4-BE49-F238E27FC236}">
                  <a16:creationId xmlns:a16="http://schemas.microsoft.com/office/drawing/2014/main" id="{8CA814A5-6217-556B-3341-AF1FAA2DE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193" y="4508749"/>
              <a:ext cx="1536343" cy="1595686"/>
              <a:chOff x="706557" y="3554091"/>
              <a:chExt cx="1536343" cy="159568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5B3651-F4E7-B20E-930F-1DDC2CA67F2E}"/>
                  </a:ext>
                </a:extLst>
              </p:cNvPr>
              <p:cNvSpPr/>
              <p:nvPr/>
            </p:nvSpPr>
            <p:spPr>
              <a:xfrm>
                <a:off x="1453280" y="4517854"/>
                <a:ext cx="46075" cy="519193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A5704A9-8E4B-0CF7-743A-A6A3E3E1B36A}"/>
                  </a:ext>
                </a:extLst>
              </p:cNvPr>
              <p:cNvSpPr/>
              <p:nvPr/>
            </p:nvSpPr>
            <p:spPr>
              <a:xfrm>
                <a:off x="1375431" y="4952896"/>
                <a:ext cx="198596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2FE2DC-370D-72F1-0014-42EC1F6322D9}"/>
                  </a:ext>
                </a:extLst>
              </p:cNvPr>
              <p:cNvSpPr/>
              <p:nvPr/>
            </p:nvSpPr>
            <p:spPr>
              <a:xfrm>
                <a:off x="706557" y="3554091"/>
                <a:ext cx="1536343" cy="104791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94" name="Picture 1">
              <a:extLst>
                <a:ext uri="{FF2B5EF4-FFF2-40B4-BE49-F238E27FC236}">
                  <a16:creationId xmlns:a16="http://schemas.microsoft.com/office/drawing/2014/main" id="{6F2AD6E0-BA4A-23F2-E13B-D7701F14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08" y="4660316"/>
              <a:ext cx="1285703" cy="63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61">
            <a:extLst>
              <a:ext uri="{FF2B5EF4-FFF2-40B4-BE49-F238E27FC236}">
                <a16:creationId xmlns:a16="http://schemas.microsoft.com/office/drawing/2014/main" id="{23236518-80C2-8741-6E2B-237534C27B90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3530600"/>
            <a:ext cx="1536700" cy="1595438"/>
            <a:chOff x="2668509" y="3614522"/>
            <a:chExt cx="1536343" cy="1595686"/>
          </a:xfrm>
        </p:grpSpPr>
        <p:grpSp>
          <p:nvGrpSpPr>
            <p:cNvPr id="19488" name="Group 38">
              <a:extLst>
                <a:ext uri="{FF2B5EF4-FFF2-40B4-BE49-F238E27FC236}">
                  <a16:creationId xmlns:a16="http://schemas.microsoft.com/office/drawing/2014/main" id="{5064ABCD-ECA9-229A-4896-F0CF2883C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8509" y="3614522"/>
              <a:ext cx="1536343" cy="1595686"/>
              <a:chOff x="706557" y="3554091"/>
              <a:chExt cx="1536343" cy="159568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286536-5AF9-8F2E-A3EB-5E64414F4D53}"/>
                  </a:ext>
                </a:extLst>
              </p:cNvPr>
              <p:cNvSpPr/>
              <p:nvPr/>
            </p:nvSpPr>
            <p:spPr>
              <a:xfrm>
                <a:off x="1454096" y="4517854"/>
                <a:ext cx="46026" cy="519193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A13200D-59E8-E44F-3978-85E3E868141A}"/>
                  </a:ext>
                </a:extLst>
              </p:cNvPr>
              <p:cNvSpPr/>
              <p:nvPr/>
            </p:nvSpPr>
            <p:spPr>
              <a:xfrm>
                <a:off x="1374740" y="4952896"/>
                <a:ext cx="199979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B7BF25-757B-1099-A2A0-9A420D2D86A0}"/>
                  </a:ext>
                </a:extLst>
              </p:cNvPr>
              <p:cNvSpPr/>
              <p:nvPr/>
            </p:nvSpPr>
            <p:spPr>
              <a:xfrm>
                <a:off x="706557" y="3554091"/>
                <a:ext cx="1536343" cy="104791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89" name="Picture 2">
              <a:extLst>
                <a:ext uri="{FF2B5EF4-FFF2-40B4-BE49-F238E27FC236}">
                  <a16:creationId xmlns:a16="http://schemas.microsoft.com/office/drawing/2014/main" id="{415FB148-42B6-C282-6197-DD6B1BD3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814" y="3712301"/>
              <a:ext cx="1375719" cy="85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63">
            <a:extLst>
              <a:ext uri="{FF2B5EF4-FFF2-40B4-BE49-F238E27FC236}">
                <a16:creationId xmlns:a16="http://schemas.microsoft.com/office/drawing/2014/main" id="{0F7F25B7-0E66-D3A8-21CA-5D86ABFB8DBB}"/>
              </a:ext>
            </a:extLst>
          </p:cNvPr>
          <p:cNvGrpSpPr>
            <a:grpSpLocks/>
          </p:cNvGrpSpPr>
          <p:nvPr/>
        </p:nvGrpSpPr>
        <p:grpSpPr bwMode="auto">
          <a:xfrm>
            <a:off x="5830889" y="4665664"/>
            <a:ext cx="1374775" cy="1595437"/>
            <a:chOff x="4355985" y="4454877"/>
            <a:chExt cx="1375590" cy="1595686"/>
          </a:xfrm>
        </p:grpSpPr>
        <p:grpSp>
          <p:nvGrpSpPr>
            <p:cNvPr id="19483" name="Group 42">
              <a:extLst>
                <a:ext uri="{FF2B5EF4-FFF2-40B4-BE49-F238E27FC236}">
                  <a16:creationId xmlns:a16="http://schemas.microsoft.com/office/drawing/2014/main" id="{FD1F2E73-8CC1-EAC7-4304-63C18AF36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985" y="4454877"/>
              <a:ext cx="1375590" cy="1595686"/>
              <a:chOff x="779479" y="3554091"/>
              <a:chExt cx="1375590" cy="159568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04803AB-B970-1D7F-C285-1DFFF344BCF0}"/>
                  </a:ext>
                </a:extLst>
              </p:cNvPr>
              <p:cNvSpPr/>
              <p:nvPr/>
            </p:nvSpPr>
            <p:spPr>
              <a:xfrm>
                <a:off x="1452978" y="4517853"/>
                <a:ext cx="46064" cy="519194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14FE59F-4DD2-C938-D965-4A70F7105FA6}"/>
                  </a:ext>
                </a:extLst>
              </p:cNvPr>
              <p:cNvSpPr/>
              <p:nvPr/>
            </p:nvSpPr>
            <p:spPr>
              <a:xfrm>
                <a:off x="1375144" y="4952896"/>
                <a:ext cx="198556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B1A2DC4-7C30-90D8-73CC-5AFB8E9CC7FB}"/>
                  </a:ext>
                </a:extLst>
              </p:cNvPr>
              <p:cNvSpPr/>
              <p:nvPr/>
            </p:nvSpPr>
            <p:spPr>
              <a:xfrm>
                <a:off x="779479" y="3554091"/>
                <a:ext cx="1375590" cy="10479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84" name="Picture 3">
              <a:extLst>
                <a:ext uri="{FF2B5EF4-FFF2-40B4-BE49-F238E27FC236}">
                  <a16:creationId xmlns:a16="http://schemas.microsoft.com/office/drawing/2014/main" id="{894FA6F4-B24B-9C1E-4299-567EB048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909" y="4578250"/>
              <a:ext cx="1302647" cy="81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4" name="Group 64">
            <a:extLst>
              <a:ext uri="{FF2B5EF4-FFF2-40B4-BE49-F238E27FC236}">
                <a16:creationId xmlns:a16="http://schemas.microsoft.com/office/drawing/2014/main" id="{9717C03A-7929-1F12-349F-9DC36A7E2DCE}"/>
              </a:ext>
            </a:extLst>
          </p:cNvPr>
          <p:cNvGrpSpPr>
            <a:grpSpLocks/>
          </p:cNvGrpSpPr>
          <p:nvPr/>
        </p:nvGrpSpPr>
        <p:grpSpPr bwMode="auto">
          <a:xfrm>
            <a:off x="4759326" y="3535364"/>
            <a:ext cx="1127125" cy="1595437"/>
            <a:chOff x="6104238" y="3545021"/>
            <a:chExt cx="1126487" cy="1595686"/>
          </a:xfrm>
        </p:grpSpPr>
        <p:grpSp>
          <p:nvGrpSpPr>
            <p:cNvPr id="19478" name="Group 46">
              <a:extLst>
                <a:ext uri="{FF2B5EF4-FFF2-40B4-BE49-F238E27FC236}">
                  <a16:creationId xmlns:a16="http://schemas.microsoft.com/office/drawing/2014/main" id="{A9477DAF-A910-6FE0-3FB1-DDA2CBB00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4238" y="3545021"/>
              <a:ext cx="1126487" cy="1595686"/>
              <a:chOff x="911789" y="3554091"/>
              <a:chExt cx="1126487" cy="159568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425ABC-BF5E-B18B-7BEA-A960EF737944}"/>
                  </a:ext>
                </a:extLst>
              </p:cNvPr>
              <p:cNvSpPr/>
              <p:nvPr/>
            </p:nvSpPr>
            <p:spPr>
              <a:xfrm>
                <a:off x="1454407" y="4517853"/>
                <a:ext cx="44425" cy="519194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39A8C03-583E-724B-26B6-408BB043102C}"/>
                  </a:ext>
                </a:extLst>
              </p:cNvPr>
              <p:cNvSpPr/>
              <p:nvPr/>
            </p:nvSpPr>
            <p:spPr>
              <a:xfrm>
                <a:off x="1375077" y="4952896"/>
                <a:ext cx="198326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26B5AE7-1841-5636-A047-96E053B86748}"/>
                  </a:ext>
                </a:extLst>
              </p:cNvPr>
              <p:cNvSpPr/>
              <p:nvPr/>
            </p:nvSpPr>
            <p:spPr>
              <a:xfrm>
                <a:off x="911789" y="3554091"/>
                <a:ext cx="1126487" cy="10479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79" name="Picture 4">
              <a:extLst>
                <a:ext uri="{FF2B5EF4-FFF2-40B4-BE49-F238E27FC236}">
                  <a16:creationId xmlns:a16="http://schemas.microsoft.com/office/drawing/2014/main" id="{05C1A7D6-4DBE-FBEA-B699-5D697B09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3097">
              <a:off x="6207601" y="3629851"/>
              <a:ext cx="919150" cy="93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 65">
            <a:extLst>
              <a:ext uri="{FF2B5EF4-FFF2-40B4-BE49-F238E27FC236}">
                <a16:creationId xmlns:a16="http://schemas.microsoft.com/office/drawing/2014/main" id="{0631C4E1-76E1-EA3E-54C9-5C6259BBF2B1}"/>
              </a:ext>
            </a:extLst>
          </p:cNvPr>
          <p:cNvGrpSpPr>
            <a:grpSpLocks/>
          </p:cNvGrpSpPr>
          <p:nvPr/>
        </p:nvGrpSpPr>
        <p:grpSpPr bwMode="auto">
          <a:xfrm>
            <a:off x="3343276" y="4665664"/>
            <a:ext cx="1317625" cy="1595437"/>
            <a:chOff x="7151072" y="4634448"/>
            <a:chExt cx="1317426" cy="1595686"/>
          </a:xfrm>
        </p:grpSpPr>
        <p:grpSp>
          <p:nvGrpSpPr>
            <p:cNvPr id="19473" name="Group 50">
              <a:extLst>
                <a:ext uri="{FF2B5EF4-FFF2-40B4-BE49-F238E27FC236}">
                  <a16:creationId xmlns:a16="http://schemas.microsoft.com/office/drawing/2014/main" id="{ADFD1873-6260-DEDE-1245-D67CB433E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1072" y="4634448"/>
              <a:ext cx="1317426" cy="1595686"/>
              <a:chOff x="843096" y="3554091"/>
              <a:chExt cx="1317426" cy="159568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5B0B738-6241-E8E7-140D-22B007B1F5AB}"/>
                  </a:ext>
                </a:extLst>
              </p:cNvPr>
              <p:cNvSpPr/>
              <p:nvPr/>
            </p:nvSpPr>
            <p:spPr>
              <a:xfrm>
                <a:off x="1454192" y="4517853"/>
                <a:ext cx="46030" cy="519194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423F0E3-7E28-5838-ACCB-6CD48A579B2F}"/>
                  </a:ext>
                </a:extLst>
              </p:cNvPr>
              <p:cNvSpPr/>
              <p:nvPr/>
            </p:nvSpPr>
            <p:spPr>
              <a:xfrm>
                <a:off x="1374829" y="4952896"/>
                <a:ext cx="198407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FC3AF1-8251-941F-0D24-161D2BD0E9D7}"/>
                  </a:ext>
                </a:extLst>
              </p:cNvPr>
              <p:cNvSpPr/>
              <p:nvPr/>
            </p:nvSpPr>
            <p:spPr>
              <a:xfrm>
                <a:off x="843096" y="3554091"/>
                <a:ext cx="1317426" cy="10479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74" name="Picture 54">
              <a:extLst>
                <a:ext uri="{FF2B5EF4-FFF2-40B4-BE49-F238E27FC236}">
                  <a16:creationId xmlns:a16="http://schemas.microsoft.com/office/drawing/2014/main" id="{7610FEA5-5F10-8DDC-B570-79FA476B6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725" y="4715472"/>
              <a:ext cx="1157626" cy="85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Group 62">
            <a:extLst>
              <a:ext uri="{FF2B5EF4-FFF2-40B4-BE49-F238E27FC236}">
                <a16:creationId xmlns:a16="http://schemas.microsoft.com/office/drawing/2014/main" id="{8A27F0E6-0707-4D28-8646-DA7FF415E610}"/>
              </a:ext>
            </a:extLst>
          </p:cNvPr>
          <p:cNvGrpSpPr>
            <a:grpSpLocks/>
          </p:cNvGrpSpPr>
          <p:nvPr/>
        </p:nvGrpSpPr>
        <p:grpSpPr bwMode="auto">
          <a:xfrm>
            <a:off x="8816975" y="4589464"/>
            <a:ext cx="939800" cy="1595437"/>
            <a:chOff x="2703513" y="5032884"/>
            <a:chExt cx="939539" cy="1595686"/>
          </a:xfrm>
        </p:grpSpPr>
        <p:grpSp>
          <p:nvGrpSpPr>
            <p:cNvPr id="19468" name="Group 55">
              <a:extLst>
                <a:ext uri="{FF2B5EF4-FFF2-40B4-BE49-F238E27FC236}">
                  <a16:creationId xmlns:a16="http://schemas.microsoft.com/office/drawing/2014/main" id="{28F97D66-75ED-A5C0-3C43-61ED311A6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3513" y="5032884"/>
              <a:ext cx="939539" cy="1595686"/>
              <a:chOff x="999376" y="3554091"/>
              <a:chExt cx="939539" cy="159568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8FB20CC-0D37-65D4-4435-D51A81B76419}"/>
                  </a:ext>
                </a:extLst>
              </p:cNvPr>
              <p:cNvSpPr/>
              <p:nvPr/>
            </p:nvSpPr>
            <p:spPr>
              <a:xfrm>
                <a:off x="1453275" y="4517853"/>
                <a:ext cx="46025" cy="519194"/>
              </a:xfrm>
              <a:prstGeom prst="rect">
                <a:avLst/>
              </a:prstGeom>
              <a:solidFill>
                <a:srgbClr val="99016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3FA55C3-1C6A-9DB3-79F9-A7771C9E2A13}"/>
                  </a:ext>
                </a:extLst>
              </p:cNvPr>
              <p:cNvSpPr/>
              <p:nvPr/>
            </p:nvSpPr>
            <p:spPr>
              <a:xfrm>
                <a:off x="1375510" y="4952896"/>
                <a:ext cx="198382" cy="196881"/>
              </a:xfrm>
              <a:prstGeom prst="ellipse">
                <a:avLst/>
              </a:prstGeom>
              <a:solidFill>
                <a:srgbClr val="9901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1CFE20A-1A80-8A98-8AA1-F88A32C3AF0F}"/>
                  </a:ext>
                </a:extLst>
              </p:cNvPr>
              <p:cNvSpPr/>
              <p:nvPr/>
            </p:nvSpPr>
            <p:spPr>
              <a:xfrm>
                <a:off x="999376" y="3554091"/>
                <a:ext cx="939539" cy="10479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0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9469" name="Picture 2">
              <a:extLst>
                <a:ext uri="{FF2B5EF4-FFF2-40B4-BE49-F238E27FC236}">
                  <a16:creationId xmlns:a16="http://schemas.microsoft.com/office/drawing/2014/main" id="{4174920C-4738-D38C-63F7-4E390CD8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822" y="5112524"/>
              <a:ext cx="617685" cy="88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169E66-8AC3-78CE-CFE1-1DA90BE5F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84" y="422275"/>
            <a:ext cx="235267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E85D-55EA-DCA0-4F66-AB12414B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77100-D003-171D-17F6-0FB4DD61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13" y="458990"/>
            <a:ext cx="9239723" cy="6274239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5D888AA-3909-246A-A275-F48FC9788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6406" y="2141537"/>
            <a:ext cx="655938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B9456-2EA9-C699-95D3-BC4D419C0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2" y="169137"/>
            <a:ext cx="1446075" cy="7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B92A-68F7-0FCF-B028-93028188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1A41D-3135-98EA-A035-3254F093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193" y="151116"/>
            <a:ext cx="9315135" cy="6270417"/>
          </a:xfrm>
        </p:spPr>
      </p:pic>
    </p:spTree>
    <p:extLst>
      <p:ext uri="{BB962C8B-B14F-4D97-AF65-F5344CB8AC3E}">
        <p14:creationId xmlns:p14="http://schemas.microsoft.com/office/powerpoint/2010/main" val="195388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8F4C-74AB-01A1-86CB-FFA4E444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D8AA7FB-ECB6-FCDB-7585-56D13BEE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77608"/>
            <a:ext cx="10197662" cy="53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206C-7A29-6FBC-E3F4-0E6427AF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2191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Pick one of the history topics from your class:</a:t>
            </a:r>
          </a:p>
          <a:p>
            <a:r>
              <a:rPr lang="en-GB" sz="2400" dirty="0"/>
              <a:t>Can you identify at least 1 substantive concept within this topic ?</a:t>
            </a:r>
          </a:p>
          <a:p>
            <a:r>
              <a:rPr lang="en-GB" sz="2400" dirty="0"/>
              <a:t>Can you identify where, in your scheme of work for this topic, any of the disciplinary skills can be used ?</a:t>
            </a:r>
          </a:p>
          <a:p>
            <a:r>
              <a:rPr lang="en-GB" sz="2400" dirty="0"/>
              <a:t>Can you see where prior/ future learning has links with this topic 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A3905-C3FC-ED4A-DCE8-79F3C192D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70594"/>
              </p:ext>
            </p:extLst>
          </p:nvPr>
        </p:nvGraphicFramePr>
        <p:xfrm>
          <a:off x="914400" y="2191900"/>
          <a:ext cx="10233498" cy="4471753"/>
        </p:xfrm>
        <a:graphic>
          <a:graphicData uri="http://schemas.openxmlformats.org/drawingml/2006/table">
            <a:tbl>
              <a:tblPr firstRow="1" firstCol="1" bandRow="1"/>
              <a:tblGrid>
                <a:gridCol w="949217">
                  <a:extLst>
                    <a:ext uri="{9D8B030D-6E8A-4147-A177-3AD203B41FA5}">
                      <a16:colId xmlns:a16="http://schemas.microsoft.com/office/drawing/2014/main" val="670974041"/>
                    </a:ext>
                  </a:extLst>
                </a:gridCol>
                <a:gridCol w="3274663">
                  <a:extLst>
                    <a:ext uri="{9D8B030D-6E8A-4147-A177-3AD203B41FA5}">
                      <a16:colId xmlns:a16="http://schemas.microsoft.com/office/drawing/2014/main" val="2999080739"/>
                    </a:ext>
                  </a:extLst>
                </a:gridCol>
                <a:gridCol w="2536849">
                  <a:extLst>
                    <a:ext uri="{9D8B030D-6E8A-4147-A177-3AD203B41FA5}">
                      <a16:colId xmlns:a16="http://schemas.microsoft.com/office/drawing/2014/main" val="4071007136"/>
                    </a:ext>
                  </a:extLst>
                </a:gridCol>
                <a:gridCol w="3472769">
                  <a:extLst>
                    <a:ext uri="{9D8B030D-6E8A-4147-A177-3AD203B41FA5}">
                      <a16:colId xmlns:a16="http://schemas.microsoft.com/office/drawing/2014/main" val="2822463132"/>
                    </a:ext>
                  </a:extLst>
                </a:gridCol>
              </a:tblGrid>
              <a:tr h="136134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Autumn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41886"/>
                  </a:ext>
                </a:extLst>
              </a:tr>
              <a:tr h="412657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1/2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did people travel through History?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was it like when the Queen came to the throne in 1953?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does it take to be a great explorer 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90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focus on Matthew Henson and Felicity Aston)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51756"/>
                  </a:ext>
                </a:extLst>
              </a:tr>
              <a:tr h="680671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1/2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has changed since my grandparents were young? </a:t>
                      </a:r>
                      <a:r>
                        <a:rPr lang="en-GB" sz="100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(60’s/70’s)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have people helped to make the world a better place?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(Rosa parks, Nelson Mandela, Greta Thunberg, etc)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did the Victorian period help shape the Warrington we know today ?</a:t>
                      </a:r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local history)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01363"/>
                  </a:ext>
                </a:extLst>
              </a:tr>
              <a:tr h="544537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3/4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 first lived in Britain ?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Stone Age to Iron Age)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Would I like to have been an Ancient Egyptian ?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Ancient civilization)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did the Normans build so many castles ? </a:t>
                      </a:r>
                      <a:r>
                        <a:rPr lang="en-GB" sz="100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British History beyond 1066)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83171"/>
                  </a:ext>
                </a:extLst>
              </a:tr>
              <a:tr h="816806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3/4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are we still talking about Ancient Greece ?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Ancient civilizations)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What did the Romans ever do for us ?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Britain- significant themes in local history- local viewpoint: Trip to Chester and links to geography topic of mapping in sp 2)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Did the punishment fit the crime ?(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1066 to present. British values- prevent lesson)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12622"/>
                  </a:ext>
                </a:extLst>
              </a:tr>
              <a:tr h="544537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5/6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 were  the Mayans and what have we learnt form  them ?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Early civilization and non- European society)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Were the Anglo-  Saxons really smashing ?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 settlements and Kingdoms)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Were  the Vikings always  victorious and vicious ?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71683"/>
                  </a:ext>
                </a:extLst>
              </a:tr>
              <a:tr h="966553"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5/6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How and why did WWII start? </a:t>
                      </a:r>
                      <a:r>
                        <a:rPr lang="en-GB" sz="100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(British history beyond 1066-since 1930)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should the world be ashamed of slavery?  </a:t>
                      </a:r>
                      <a:r>
                        <a:rPr lang="en-GB" sz="100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history beyond 1066)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was the Islamic civilization known as the ‘Golden Age’ ?</a:t>
                      </a: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Non- European society)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0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62" marR="39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4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E609-5029-9A3F-A1A5-D436FFDE0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045" y="392205"/>
            <a:ext cx="9144000" cy="965978"/>
          </a:xfrm>
        </p:spPr>
        <p:txBody>
          <a:bodyPr>
            <a:normAutofit/>
          </a:bodyPr>
          <a:lstStyle/>
          <a:p>
            <a:r>
              <a:rPr lang="en-GB" sz="4400" dirty="0"/>
              <a:t>Substantive knowledge /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7A73C-3BD0-EC11-4E49-7EE6AAD41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109" y="1344766"/>
            <a:ext cx="10733521" cy="5100031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333333"/>
                </a:solidFill>
                <a:effectLst/>
                <a:latin typeface="Twinkl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Substantive concepts are those concerned with the </a:t>
            </a:r>
            <a:r>
              <a:rPr lang="en-GB" sz="2800" b="1" dirty="0">
                <a:solidFill>
                  <a:srgbClr val="333333"/>
                </a:solidFill>
                <a:effectLst/>
                <a:latin typeface="Twinkl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subject matter </a:t>
            </a:r>
            <a:r>
              <a:rPr lang="en-GB" sz="2800" dirty="0">
                <a:solidFill>
                  <a:srgbClr val="333333"/>
                </a:solidFill>
                <a:effectLst/>
                <a:latin typeface="Twinkl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history –the </a:t>
            </a:r>
            <a:r>
              <a:rPr lang="en-GB" sz="2800" b="1" dirty="0">
                <a:solidFill>
                  <a:srgbClr val="333333"/>
                </a:solidFill>
                <a:effectLst/>
                <a:latin typeface="Twinkl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GB" sz="2800" dirty="0">
                <a:solidFill>
                  <a:srgbClr val="333333"/>
                </a:solidFill>
                <a:effectLst/>
                <a:latin typeface="Twinkl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the substance about which students are learning.</a:t>
            </a:r>
          </a:p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It’s the </a:t>
            </a:r>
            <a:r>
              <a:rPr lang="en-GB" sz="2800" b="1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content</a:t>
            </a: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 of your curriculum.</a:t>
            </a:r>
          </a:p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Over time, children will deepen their understanding of substantive concepts as they learn about new periods/ events in history</a:t>
            </a:r>
          </a:p>
          <a:p>
            <a:pPr algn="l">
              <a:lnSpc>
                <a:spcPct val="100000"/>
              </a:lnSpc>
            </a:pPr>
            <a:r>
              <a:rPr lang="en-GB" sz="2800" dirty="0" err="1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Egs</a:t>
            </a: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 of substantive concepts in our history curriculum include: </a:t>
            </a:r>
            <a:r>
              <a:rPr lang="en-GB" sz="2800" b="1" dirty="0">
                <a:solidFill>
                  <a:schemeClr val="accent1"/>
                </a:solidFill>
                <a:latin typeface="Twinkl Light" pitchFamily="2" charset="0"/>
                <a:cs typeface="Times New Roman" panose="02020603050405020304" pitchFamily="18" charset="0"/>
              </a:rPr>
              <a:t>empire, civilization, monarchy, conquest, settlement, power, society.</a:t>
            </a:r>
          </a:p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Children will begin to make links between past and current topics as their understanding of these substantive concepts develops. </a:t>
            </a:r>
          </a:p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333333"/>
                </a:solidFill>
                <a:latin typeface="Twinkl Light" pitchFamily="2" charset="0"/>
                <a:cs typeface="Times New Roman" panose="02020603050405020304" pitchFamily="18" charset="0"/>
              </a:rPr>
              <a:t>We need to be using this key vocabulary repeatedly so the children have a clear understanding of its meaning and can define it.</a:t>
            </a:r>
          </a:p>
          <a:p>
            <a:pPr algn="l">
              <a:lnSpc>
                <a:spcPct val="100000"/>
              </a:lnSpc>
            </a:pPr>
            <a:endParaRPr lang="en-GB" sz="2800" dirty="0">
              <a:solidFill>
                <a:srgbClr val="333333"/>
              </a:solidFill>
              <a:latin typeface="Twinkl Light" pitchFamily="2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rgbClr val="333333"/>
              </a:solidFill>
              <a:latin typeface="Twinkl Light" pitchFamily="2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22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3F21-B076-204D-2A76-441E8538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253"/>
            <a:ext cx="6855372" cy="793640"/>
          </a:xfrm>
        </p:spPr>
        <p:txBody>
          <a:bodyPr>
            <a:normAutofit/>
          </a:bodyPr>
          <a:lstStyle/>
          <a:p>
            <a:r>
              <a:rPr lang="en-GB" sz="3200" dirty="0"/>
              <a:t>Substantive concepts across KS1 and KS2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5AD5A3-DA68-18FB-D6DF-AAFEE8181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88329"/>
              </p:ext>
            </p:extLst>
          </p:nvPr>
        </p:nvGraphicFramePr>
        <p:xfrm>
          <a:off x="333704" y="520263"/>
          <a:ext cx="10515600" cy="6114228"/>
        </p:xfrm>
        <a:graphic>
          <a:graphicData uri="http://schemas.openxmlformats.org/drawingml/2006/table">
            <a:tbl>
              <a:tblPr firstRow="1" firstCol="1" bandRow="1"/>
              <a:tblGrid>
                <a:gridCol w="975385">
                  <a:extLst>
                    <a:ext uri="{9D8B030D-6E8A-4147-A177-3AD203B41FA5}">
                      <a16:colId xmlns:a16="http://schemas.microsoft.com/office/drawing/2014/main" val="2661088145"/>
                    </a:ext>
                  </a:extLst>
                </a:gridCol>
                <a:gridCol w="3364935">
                  <a:extLst>
                    <a:ext uri="{9D8B030D-6E8A-4147-A177-3AD203B41FA5}">
                      <a16:colId xmlns:a16="http://schemas.microsoft.com/office/drawing/2014/main" val="2957823895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3284289610"/>
                    </a:ext>
                  </a:extLst>
                </a:gridCol>
                <a:gridCol w="3568499">
                  <a:extLst>
                    <a:ext uri="{9D8B030D-6E8A-4147-A177-3AD203B41FA5}">
                      <a16:colId xmlns:a16="http://schemas.microsoft.com/office/drawing/2014/main" val="1865921352"/>
                    </a:ext>
                  </a:extLst>
                </a:gridCol>
              </a:tblGrid>
              <a:tr h="102114">
                <a:tc>
                  <a:txBody>
                    <a:bodyPr/>
                    <a:lstStyle/>
                    <a:p>
                      <a:r>
                        <a:rPr lang="en-GB" sz="70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Autumn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63472"/>
                  </a:ext>
                </a:extLst>
              </a:tr>
              <a:tr h="612683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1/2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did people travel through History?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SOCIETY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was it like when the Queen came to the throne in 1953?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SOCIETY       MONARCHY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does it take to be a great explorer ?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focus on Matthew Henson and Felicity Aston)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VOYAGE      CONQUEST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37891"/>
                  </a:ext>
                </a:extLst>
              </a:tr>
              <a:tr h="765854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1/2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has changed since my grandparents were young? </a:t>
                      </a:r>
                      <a:r>
                        <a:rPr lang="en-GB" sz="105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(60’s/70’s)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SOCIETY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have people helped to make the world a better place?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(Rosa parks, Nelson Mandela, Greta Thunberg, etc)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FREEDOM     RIGHTS     SOCIETY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rgbClr val="FB1127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did the Victorian period help shape the Warrington we know today ?</a:t>
                      </a:r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local history)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SOCIETY    MONARCHY    EMPIRE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14785"/>
                  </a:ext>
                </a:extLst>
              </a:tr>
              <a:tr h="612683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3/4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 first lived in Britain ?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Stone Age to Iron Age)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SETTLEMENT     CIVILIZATION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Would I like to have been an Ancient Egyptian ?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Ancient civilization)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RELIGION   SOCIETY     CIVILIZATION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did the Normans build so many castles ? </a:t>
                      </a:r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British History beyond 1066)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CONQUEST   POWER   MONARCHY   CONFLICT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644014"/>
                  </a:ext>
                </a:extLst>
              </a:tr>
              <a:tr h="1684879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3/4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are we still talking about Ancient Greece ?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Ancient civilizations)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CIVILIZATION   DEMOCRACY   EMPIRE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What did the Romans ever do for us ?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Britain- significant themes in local history- local viewpoint: Trip to Chester and links to geography topic of mapping in </a:t>
                      </a:r>
                      <a:r>
                        <a:rPr lang="en-GB" sz="1050" dirty="0" err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CIVILISATION       EMPIRE    SOCIETY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CONQUEST      TRIBES        POWER  CONFLICT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Did the punishment fit the crime ?(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1066 to present. British values- prevent lesson)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SOCIETY       POWER     RULES AND LAWS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87023"/>
                  </a:ext>
                </a:extLst>
              </a:tr>
              <a:tr h="919025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5/6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 were  the Mayans and what have we learnt form  them ?</a:t>
                      </a: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Early civilization and non- European society)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CIVILIZATION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Were the Anglo-  Saxons really smashing ?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 settlements and Kingdoms)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SOCIETY      RELIGION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RULES AND LAWS      MONARCHY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Were  the Vikings always  victorious and vicious ?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SETTLEMENT        SOCIETY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CONFLICT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219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5/6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How and why did WWII start? </a:t>
                      </a:r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(British history beyond 1066-since 1930)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CONFLICT       NATIONALITY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POWER     EMPIRE       RIGHTS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should the world be ashamed of slavery?  </a:t>
                      </a:r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history beyond 1066)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SLAVE     TRADE    MIGRATION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Why was the Islamic civilization known as the ‘Golden Age’ ?</a:t>
                      </a:r>
                      <a:r>
                        <a:rPr lang="en-GB" sz="1050" dirty="0">
                          <a:solidFill>
                            <a:srgbClr val="FF000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 Non- European society)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dirty="0"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050" b="1" dirty="0">
                          <a:solidFill>
                            <a:srgbClr val="0070C0"/>
                          </a:solidFill>
                          <a:effectLst/>
                          <a:latin typeface="Twinkl Cursive Looped" panose="02000000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RELIGION     CIVILIZATION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01" marR="28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9229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623C3B-88FA-CC19-2037-24112731D504}"/>
              </a:ext>
            </a:extLst>
          </p:cNvPr>
          <p:cNvSpPr txBox="1"/>
          <p:nvPr/>
        </p:nvSpPr>
        <p:spPr>
          <a:xfrm>
            <a:off x="6484053" y="4085618"/>
            <a:ext cx="5249917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To be used as a quick class discussion focus at start / end of lesson during course of the topic. Making links between prior learning, seeing events and periods in history as part of a bigger picture rather than just isolated events standing alone.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Allows children to develop their </a:t>
            </a:r>
            <a:r>
              <a:rPr lang="en-GB" b="1" dirty="0">
                <a:latin typeface="Twinkl Cursive Looped" panose="02000000000000000000" pitchFamily="2" charset="0"/>
              </a:rPr>
              <a:t>disciplinary</a:t>
            </a:r>
            <a:r>
              <a:rPr lang="en-GB" dirty="0">
                <a:latin typeface="Twinkl Cursive Looped" panose="02000000000000000000" pitchFamily="2" charset="0"/>
              </a:rPr>
              <a:t> skills too – </a:t>
            </a:r>
            <a:r>
              <a:rPr lang="en-GB" dirty="0" err="1">
                <a:latin typeface="Twinkl Cursive Looped" panose="02000000000000000000" pitchFamily="2" charset="0"/>
              </a:rPr>
              <a:t>eg</a:t>
            </a:r>
            <a:r>
              <a:rPr lang="en-GB" dirty="0">
                <a:latin typeface="Twinkl Cursive Looped" panose="02000000000000000000" pitchFamily="2" charset="0"/>
              </a:rPr>
              <a:t> cause and consequence, similarity and difference, sources and evidence etc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14F02-F09F-73FC-B022-3492A999D75C}"/>
              </a:ext>
            </a:extLst>
          </p:cNvPr>
          <p:cNvSpPr txBox="1"/>
          <p:nvPr/>
        </p:nvSpPr>
        <p:spPr>
          <a:xfrm>
            <a:off x="5694287" y="823185"/>
            <a:ext cx="3998570" cy="163121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" pitchFamily="2" charset="0"/>
              </a:rPr>
              <a:t>How is the body of knowledge in term 1 of Class 2 preparing the children for the body of knowledge they will encounter in term 3 in class 3?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7BD9866A-C035-E00E-C8AC-273650927D75}"/>
              </a:ext>
            </a:extLst>
          </p:cNvPr>
          <p:cNvSpPr/>
          <p:nvPr/>
        </p:nvSpPr>
        <p:spPr>
          <a:xfrm rot="1220934" flipV="1">
            <a:off x="3510031" y="2350149"/>
            <a:ext cx="3985700" cy="2085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2A0F5-0EEB-CAAD-91BC-AC1360D2E917}"/>
              </a:ext>
            </a:extLst>
          </p:cNvPr>
          <p:cNvSpPr txBox="1"/>
          <p:nvPr/>
        </p:nvSpPr>
        <p:spPr>
          <a:xfrm>
            <a:off x="452339" y="3097042"/>
            <a:ext cx="399857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" pitchFamily="2" charset="0"/>
              </a:rPr>
              <a:t>How is the body of knowledge in term 2 of Class 3 preparing the children for the body of knowledge they will encounter in term 1 in class 4 ?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17A6EC83-ABA0-1F07-448C-0AEC8D9C8A9A}"/>
              </a:ext>
            </a:extLst>
          </p:cNvPr>
          <p:cNvSpPr/>
          <p:nvPr/>
        </p:nvSpPr>
        <p:spPr>
          <a:xfrm rot="19510220" flipV="1">
            <a:off x="2347660" y="4954074"/>
            <a:ext cx="3985700" cy="2085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D501-0E39-9B15-3485-9966C952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92"/>
          </a:xfrm>
        </p:spPr>
        <p:txBody>
          <a:bodyPr>
            <a:normAutofit fontScale="90000"/>
          </a:bodyPr>
          <a:lstStyle/>
          <a:p>
            <a:r>
              <a:rPr lang="en-GB" dirty="0"/>
              <a:t>Substantive concepts - definitions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2AD8185-7368-BD3B-23F8-A9289945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" y="885218"/>
            <a:ext cx="89439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7C56-4782-A6FA-ED7A-A912A6C9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Disciplinary knowledge/skills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4118-8E0B-A750-4ABC-789049BC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1" y="147878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These are skills which are specific to the academic study of history.</a:t>
            </a:r>
          </a:p>
          <a:p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They are the </a:t>
            </a:r>
            <a:r>
              <a:rPr lang="en-GB" b="1" dirty="0">
                <a:latin typeface="Twinkl Light" pitchFamily="2" charset="0"/>
                <a:cs typeface="Cavolini" panose="03000502040302020204" pitchFamily="66" charset="0"/>
              </a:rPr>
              <a:t>HOW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- how historians find out about the past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Twinkl Light" pitchFamily="2" charset="0"/>
                <a:cs typeface="Cavolini" panose="03000502040302020204" pitchFamily="66" charset="0"/>
              </a:rPr>
              <a:t>H</a:t>
            </a:r>
            <a:r>
              <a:rPr lang="en-GB" b="1" dirty="0">
                <a:solidFill>
                  <a:schemeClr val="accent1"/>
                </a:solidFill>
                <a:latin typeface="Twinkl Light" pitchFamily="2" charset="0"/>
                <a:cs typeface="Cavolini" panose="03000502040302020204" pitchFamily="66" charset="0"/>
              </a:rPr>
              <a:t>I</a:t>
            </a:r>
            <a:r>
              <a:rPr lang="en-GB" b="1" dirty="0">
                <a:solidFill>
                  <a:srgbClr val="FFFF00"/>
                </a:solidFill>
                <a:latin typeface="Twinkl Light" pitchFamily="2" charset="0"/>
                <a:cs typeface="Cavolini" panose="03000502040302020204" pitchFamily="66" charset="0"/>
              </a:rPr>
              <a:t>S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 Light" pitchFamily="2" charset="0"/>
                <a:cs typeface="Cavolini" panose="03000502040302020204" pitchFamily="66" charset="0"/>
              </a:rPr>
              <a:t>S</a:t>
            </a:r>
            <a:r>
              <a:rPr lang="en-GB" b="1" dirty="0">
                <a:solidFill>
                  <a:srgbClr val="7030A0"/>
                </a:solidFill>
                <a:latin typeface="Twinkl Light" pitchFamily="2" charset="0"/>
                <a:cs typeface="Cavolini" panose="03000502040302020204" pitchFamily="66" charset="0"/>
              </a:rPr>
              <a:t>C</a:t>
            </a:r>
            <a:r>
              <a:rPr lang="en-GB" b="1" dirty="0">
                <a:solidFill>
                  <a:srgbClr val="FF33CC"/>
                </a:solidFill>
                <a:latin typeface="Twinkl Light" pitchFamily="2" charset="0"/>
                <a:cs typeface="Cavolini" panose="03000502040302020204" pitchFamily="66" charset="0"/>
              </a:rPr>
              <a:t>C</a:t>
            </a:r>
          </a:p>
          <a:p>
            <a:r>
              <a:rPr lang="en-GB" b="1" dirty="0">
                <a:solidFill>
                  <a:srgbClr val="FF0000"/>
                </a:solidFill>
                <a:latin typeface="Twinkl Light" pitchFamily="2" charset="0"/>
                <a:cs typeface="Cavolini" panose="03000502040302020204" pitchFamily="66" charset="0"/>
              </a:rPr>
              <a:t>H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  = Historical significance</a:t>
            </a:r>
          </a:p>
          <a:p>
            <a:r>
              <a:rPr lang="en-GB" b="1" dirty="0">
                <a:solidFill>
                  <a:schemeClr val="accent1"/>
                </a:solidFill>
                <a:latin typeface="Twinkl Light" pitchFamily="2" charset="0"/>
                <a:cs typeface="Cavolini" panose="03000502040302020204" pitchFamily="66" charset="0"/>
              </a:rPr>
              <a:t>I</a:t>
            </a:r>
            <a:r>
              <a:rPr lang="en-GB" b="1" dirty="0">
                <a:latin typeface="Twinkl Light" pitchFamily="2" charset="0"/>
                <a:cs typeface="Cavolini" panose="03000502040302020204" pitchFamily="66" charset="0"/>
              </a:rPr>
              <a:t> 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= Interpretation ( of artefacts, sources, evidence )</a:t>
            </a:r>
          </a:p>
          <a:p>
            <a:r>
              <a:rPr lang="en-GB" b="1" dirty="0">
                <a:solidFill>
                  <a:srgbClr val="FFFF00"/>
                </a:solidFill>
                <a:latin typeface="Twinkl Light" pitchFamily="2" charset="0"/>
                <a:cs typeface="Cavolini" panose="03000502040302020204" pitchFamily="66" charset="0"/>
              </a:rPr>
              <a:t>S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= Similarity and difference</a:t>
            </a:r>
          </a:p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 Light" pitchFamily="2" charset="0"/>
                <a:cs typeface="Cavolini" panose="03000502040302020204" pitchFamily="66" charset="0"/>
              </a:rPr>
              <a:t>S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 = Sources and evidence</a:t>
            </a:r>
          </a:p>
          <a:p>
            <a:r>
              <a:rPr lang="en-GB" b="1" dirty="0">
                <a:solidFill>
                  <a:srgbClr val="7030A0"/>
                </a:solidFill>
                <a:latin typeface="Twinkl Light" pitchFamily="2" charset="0"/>
                <a:cs typeface="Cavolini" panose="03000502040302020204" pitchFamily="66" charset="0"/>
              </a:rPr>
              <a:t>C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 = Continuity and change</a:t>
            </a:r>
          </a:p>
          <a:p>
            <a:r>
              <a:rPr lang="en-GB" b="1" dirty="0">
                <a:solidFill>
                  <a:srgbClr val="FF33CC"/>
                </a:solidFill>
                <a:latin typeface="Twinkl Light" pitchFamily="2" charset="0"/>
                <a:cs typeface="Cavolini" panose="03000502040302020204" pitchFamily="66" charset="0"/>
              </a:rPr>
              <a:t>C</a:t>
            </a:r>
            <a:r>
              <a:rPr lang="en-GB" dirty="0">
                <a:solidFill>
                  <a:srgbClr val="FF33CC"/>
                </a:solidFill>
                <a:latin typeface="Twinkl Light" pitchFamily="2" charset="0"/>
                <a:cs typeface="Cavolini" panose="03000502040302020204" pitchFamily="66" charset="0"/>
              </a:rPr>
              <a:t> </a:t>
            </a:r>
            <a:r>
              <a:rPr lang="en-GB" dirty="0">
                <a:latin typeface="Twinkl Light" pitchFamily="2" charset="0"/>
                <a:cs typeface="Cavolini" panose="03000502040302020204" pitchFamily="66" charset="0"/>
              </a:rPr>
              <a:t>= Cause and consequence</a:t>
            </a:r>
          </a:p>
        </p:txBody>
      </p:sp>
    </p:spTree>
    <p:extLst>
      <p:ext uri="{BB962C8B-B14F-4D97-AF65-F5344CB8AC3E}">
        <p14:creationId xmlns:p14="http://schemas.microsoft.com/office/powerpoint/2010/main" val="78883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ACD0-6150-3A25-5EE5-C18E388D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9C9B-4025-9CCA-D614-81ECF9AB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7E87A-E442-C8E9-C92B-E413DBF3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0" y="231280"/>
            <a:ext cx="7595681" cy="6261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27D7C8-7DDB-E47B-B840-6EE481E79C7B}"/>
              </a:ext>
            </a:extLst>
          </p:cNvPr>
          <p:cNvSpPr/>
          <p:nvPr/>
        </p:nvSpPr>
        <p:spPr>
          <a:xfrm>
            <a:off x="7788811" y="365125"/>
            <a:ext cx="405398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inkl" pitchFamily="2" charset="0"/>
              </a:rPr>
              <a:t>Share these with our children and talk about what they mean. </a:t>
            </a: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inkl" pitchFamily="2" charset="0"/>
              </a:rPr>
              <a:t>These skills are used by historians to learn about events from the past and understand them.</a:t>
            </a: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inkl" pitchFamily="2" charset="0"/>
              </a:rPr>
              <a:t>Put on history wall .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inkl" pitchFamily="2" charset="0"/>
              </a:rPr>
              <a:t>At start of each lesson, make clear which we are focusing on/using today.</a:t>
            </a: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inkl" pitchFamily="2" charset="0"/>
              </a:rPr>
              <a:t>Add it to LO in books ?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E873-9B6F-228D-8067-9EC31017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93107-7E02-9DC3-F97F-875F15203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11" y="216018"/>
            <a:ext cx="10164635" cy="4929914"/>
          </a:xfrm>
        </p:spPr>
      </p:pic>
    </p:spTree>
    <p:extLst>
      <p:ext uri="{BB962C8B-B14F-4D97-AF65-F5344CB8AC3E}">
        <p14:creationId xmlns:p14="http://schemas.microsoft.com/office/powerpoint/2010/main" val="266927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E60-F8B4-7D69-1B04-D6AE2077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0A2AD-0277-3F30-8430-F022A70B4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126" b="30159"/>
          <a:stretch/>
        </p:blipFill>
        <p:spPr>
          <a:xfrm>
            <a:off x="118216" y="157163"/>
            <a:ext cx="4557035" cy="63939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5E0CA-D2F0-2734-4776-63B3B883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327" y="137201"/>
            <a:ext cx="4448457" cy="285908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7981C37-0BAE-00ED-4A7E-1BD836960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69" r="27305"/>
          <a:stretch/>
        </p:blipFill>
        <p:spPr>
          <a:xfrm>
            <a:off x="4040869" y="2033081"/>
            <a:ext cx="3475882" cy="223249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04A190B-8492-4B6A-F682-A0AAD36C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7" y="3149330"/>
            <a:ext cx="4243542" cy="32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1560-8F45-CA46-720C-252A6325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9E430-8A21-E95D-BCF3-251578A29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30" y="112205"/>
            <a:ext cx="5474154" cy="52185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2AC6F-9129-2385-D095-B384A39E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01" y="112205"/>
            <a:ext cx="4836226" cy="3976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14593-6D9A-BB80-17C5-0C6EF0EAD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354" y="3532775"/>
            <a:ext cx="4502690" cy="31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6" ma:contentTypeDescription="Create a new document." ma:contentTypeScope="" ma:versionID="36f4cae4d3e66b194c19e4f1b4cafee0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2b78458a37189e2435c2154553765bdc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a1f980-a9eb-4363-988f-2fb27f90176c}" ma:internalName="TaxCatchAll" ma:showField="CatchAllData" ma:web="cdfd068b-20d5-4086-86dc-bd85d8e86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6d6860-d01e-4c43-9962-b51fa0336c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8a01a8-5d69-453e-ab46-27cc0e5f55aa">
      <Terms xmlns="http://schemas.microsoft.com/office/infopath/2007/PartnerControls"/>
    </lcf76f155ced4ddcb4097134ff3c332f>
    <TaxCatchAll xmlns="cdfd068b-20d5-4086-86dc-bd85d8e86094" xsi:nil="true"/>
  </documentManagement>
</p:properties>
</file>

<file path=customXml/itemProps1.xml><?xml version="1.0" encoding="utf-8"?>
<ds:datastoreItem xmlns:ds="http://schemas.openxmlformats.org/officeDocument/2006/customXml" ds:itemID="{580B8821-B5E8-4674-87C1-CCCC9DDFCDE7}"/>
</file>

<file path=customXml/itemProps2.xml><?xml version="1.0" encoding="utf-8"?>
<ds:datastoreItem xmlns:ds="http://schemas.openxmlformats.org/officeDocument/2006/customXml" ds:itemID="{830BA99D-D110-432C-9C49-EE2BE417B301}"/>
</file>

<file path=customXml/itemProps3.xml><?xml version="1.0" encoding="utf-8"?>
<ds:datastoreItem xmlns:ds="http://schemas.openxmlformats.org/officeDocument/2006/customXml" ds:itemID="{E3E6316B-D991-4FED-87FF-BA0B19E4EAF9}"/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1396</Words>
  <Application>Microsoft Office PowerPoint</Application>
  <PresentationFormat>Widescreen</PresentationFormat>
  <Paragraphs>222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ChunkFive Roman</vt:lpstr>
      <vt:lpstr>Sassoon Infant Rg</vt:lpstr>
      <vt:lpstr>Twinkl</vt:lpstr>
      <vt:lpstr>Twinkl Cursive Looped</vt:lpstr>
      <vt:lpstr>Twinkl Light</vt:lpstr>
      <vt:lpstr>Office Theme</vt:lpstr>
      <vt:lpstr>Staff CPD - History – May 2023    (KLG)  Focus: substantive concepts and disciplinary skills</vt:lpstr>
      <vt:lpstr>Substantive knowledge / concepts</vt:lpstr>
      <vt:lpstr>Substantive concepts across KS1 and KS2</vt:lpstr>
      <vt:lpstr>Substantive concepts - definitions</vt:lpstr>
      <vt:lpstr>Disciplinary knowledge/skills</vt:lpstr>
      <vt:lpstr>PowerPoint Presentation</vt:lpstr>
      <vt:lpstr>PowerPoint Presentation</vt:lpstr>
      <vt:lpstr>PowerPoint Presentation</vt:lpstr>
      <vt:lpstr>PowerPoint Presentation</vt:lpstr>
      <vt:lpstr>Old and New Transport How do these modes of transport work?</vt:lpstr>
      <vt:lpstr>Old and New Transport How do these modes of transport work?</vt:lpstr>
      <vt:lpstr>Old and New Transport How has travel and transport changed?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Substantive knowledge / concepts</dc:title>
  <dc:creator>Keri Goman</dc:creator>
  <cp:lastModifiedBy>Keri Goman</cp:lastModifiedBy>
  <cp:revision>1</cp:revision>
  <dcterms:created xsi:type="dcterms:W3CDTF">2023-05-04T17:48:29Z</dcterms:created>
  <dcterms:modified xsi:type="dcterms:W3CDTF">2023-05-08T10:31:36Z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