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32"/>
  </p:notesMasterIdLst>
  <p:sldIdLst>
    <p:sldId id="293" r:id="rId5"/>
    <p:sldId id="257" r:id="rId6"/>
    <p:sldId id="304" r:id="rId7"/>
    <p:sldId id="300" r:id="rId8"/>
    <p:sldId id="301" r:id="rId9"/>
    <p:sldId id="305" r:id="rId10"/>
    <p:sldId id="261" r:id="rId11"/>
    <p:sldId id="292" r:id="rId12"/>
    <p:sldId id="269" r:id="rId13"/>
    <p:sldId id="270" r:id="rId14"/>
    <p:sldId id="277" r:id="rId15"/>
    <p:sldId id="295" r:id="rId16"/>
    <p:sldId id="307" r:id="rId17"/>
    <p:sldId id="302" r:id="rId18"/>
    <p:sldId id="308" r:id="rId19"/>
    <p:sldId id="276" r:id="rId20"/>
    <p:sldId id="306" r:id="rId21"/>
    <p:sldId id="296" r:id="rId22"/>
    <p:sldId id="280" r:id="rId23"/>
    <p:sldId id="281" r:id="rId24"/>
    <p:sldId id="298" r:id="rId25"/>
    <p:sldId id="286" r:id="rId26"/>
    <p:sldId id="283" r:id="rId27"/>
    <p:sldId id="284" r:id="rId28"/>
    <p:sldId id="289" r:id="rId29"/>
    <p:sldId id="287" r:id="rId30"/>
    <p:sldId id="288"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60852-D8BE-4D26-9490-1A89E73A3E8A}" v="446" dt="2021-10-25T14:46:08.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owbray" userId="4f1d123d-1a58-400b-b130-b3dd2397c3b9" providerId="ADAL" clId="{15560852-D8BE-4D26-9490-1A89E73A3E8A}"/>
    <pc:docChg chg="custSel addSld delSld modSld sldOrd">
      <pc:chgData name="Karen Mowbray" userId="4f1d123d-1a58-400b-b130-b3dd2397c3b9" providerId="ADAL" clId="{15560852-D8BE-4D26-9490-1A89E73A3E8A}" dt="2021-10-25T14:46:08.983" v="678"/>
      <pc:docMkLst>
        <pc:docMk/>
      </pc:docMkLst>
      <pc:sldChg chg="modSp mod">
        <pc:chgData name="Karen Mowbray" userId="4f1d123d-1a58-400b-b130-b3dd2397c3b9" providerId="ADAL" clId="{15560852-D8BE-4D26-9490-1A89E73A3E8A}" dt="2021-10-25T14:31:51.646" v="538" actId="20577"/>
        <pc:sldMkLst>
          <pc:docMk/>
          <pc:sldMk cId="2890148379" sldId="261"/>
        </pc:sldMkLst>
        <pc:spChg chg="mod">
          <ac:chgData name="Karen Mowbray" userId="4f1d123d-1a58-400b-b130-b3dd2397c3b9" providerId="ADAL" clId="{15560852-D8BE-4D26-9490-1A89E73A3E8A}" dt="2021-10-25T14:31:51.646" v="538" actId="20577"/>
          <ac:spMkLst>
            <pc:docMk/>
            <pc:sldMk cId="2890148379" sldId="261"/>
            <ac:spMk id="3" creationId="{77BB1912-0B48-4BCC-A896-231FDED439DF}"/>
          </ac:spMkLst>
        </pc:spChg>
      </pc:sldChg>
      <pc:sldChg chg="addSp delSp modSp mod delAnim modAnim">
        <pc:chgData name="Karen Mowbray" userId="4f1d123d-1a58-400b-b130-b3dd2397c3b9" providerId="ADAL" clId="{15560852-D8BE-4D26-9490-1A89E73A3E8A}" dt="2021-10-25T14:37:00.413" v="550" actId="20577"/>
        <pc:sldMkLst>
          <pc:docMk/>
          <pc:sldMk cId="4145024562" sldId="270"/>
        </pc:sldMkLst>
        <pc:spChg chg="mod">
          <ac:chgData name="Karen Mowbray" userId="4f1d123d-1a58-400b-b130-b3dd2397c3b9" providerId="ADAL" clId="{15560852-D8BE-4D26-9490-1A89E73A3E8A}" dt="2021-10-25T14:37:00.413" v="550" actId="20577"/>
          <ac:spMkLst>
            <pc:docMk/>
            <pc:sldMk cId="4145024562" sldId="270"/>
            <ac:spMk id="3" creationId="{77BB1912-0B48-4BCC-A896-231FDED439DF}"/>
          </ac:spMkLst>
        </pc:spChg>
        <pc:picChg chg="del">
          <ac:chgData name="Karen Mowbray" userId="4f1d123d-1a58-400b-b130-b3dd2397c3b9" providerId="ADAL" clId="{15560852-D8BE-4D26-9490-1A89E73A3E8A}" dt="2021-10-25T14:32:26.777" v="541" actId="478"/>
          <ac:picMkLst>
            <pc:docMk/>
            <pc:sldMk cId="4145024562" sldId="270"/>
            <ac:picMk id="4" creationId="{2A881BF3-6F74-4A65-AC2B-A38563DDB1B5}"/>
          </ac:picMkLst>
        </pc:picChg>
        <pc:picChg chg="add mod">
          <ac:chgData name="Karen Mowbray" userId="4f1d123d-1a58-400b-b130-b3dd2397c3b9" providerId="ADAL" clId="{15560852-D8BE-4D26-9490-1A89E73A3E8A}" dt="2021-10-25T14:36:54.637" v="548" actId="14100"/>
          <ac:picMkLst>
            <pc:docMk/>
            <pc:sldMk cId="4145024562" sldId="270"/>
            <ac:picMk id="5" creationId="{8D230405-41A3-476D-8094-021D4D1AD70A}"/>
          </ac:picMkLst>
        </pc:picChg>
      </pc:sldChg>
      <pc:sldChg chg="addSp delSp modSp mod delAnim modAnim">
        <pc:chgData name="Karen Mowbray" userId="4f1d123d-1a58-400b-b130-b3dd2397c3b9" providerId="ADAL" clId="{15560852-D8BE-4D26-9490-1A89E73A3E8A}" dt="2021-10-25T14:44:31.779" v="569" actId="14100"/>
        <pc:sldMkLst>
          <pc:docMk/>
          <pc:sldMk cId="487569802" sldId="275"/>
        </pc:sldMkLst>
        <pc:picChg chg="add mod">
          <ac:chgData name="Karen Mowbray" userId="4f1d123d-1a58-400b-b130-b3dd2397c3b9" providerId="ADAL" clId="{15560852-D8BE-4D26-9490-1A89E73A3E8A}" dt="2021-10-25T14:44:31.779" v="569" actId="14100"/>
          <ac:picMkLst>
            <pc:docMk/>
            <pc:sldMk cId="487569802" sldId="275"/>
            <ac:picMk id="3" creationId="{DCB7A624-CDE1-48C5-A938-09E95659443D}"/>
          </ac:picMkLst>
        </pc:picChg>
        <pc:picChg chg="del">
          <ac:chgData name="Karen Mowbray" userId="4f1d123d-1a58-400b-b130-b3dd2397c3b9" providerId="ADAL" clId="{15560852-D8BE-4D26-9490-1A89E73A3E8A}" dt="2021-10-25T14:39:06.645" v="564" actId="478"/>
          <ac:picMkLst>
            <pc:docMk/>
            <pc:sldMk cId="487569802" sldId="275"/>
            <ac:picMk id="4" creationId="{4DFE95F8-8EF8-4C7B-9DB6-024BBDF4DD33}"/>
          </ac:picMkLst>
        </pc:picChg>
      </pc:sldChg>
      <pc:sldChg chg="ord">
        <pc:chgData name="Karen Mowbray" userId="4f1d123d-1a58-400b-b130-b3dd2397c3b9" providerId="ADAL" clId="{15560852-D8BE-4D26-9490-1A89E73A3E8A}" dt="2021-10-25T14:37:45.026" v="555"/>
        <pc:sldMkLst>
          <pc:docMk/>
          <pc:sldMk cId="1722064061" sldId="277"/>
        </pc:sldMkLst>
      </pc:sldChg>
      <pc:sldChg chg="modSp mod">
        <pc:chgData name="Karen Mowbray" userId="4f1d123d-1a58-400b-b130-b3dd2397c3b9" providerId="ADAL" clId="{15560852-D8BE-4D26-9490-1A89E73A3E8A}" dt="2021-10-25T14:45:44.614" v="676" actId="20577"/>
        <pc:sldMkLst>
          <pc:docMk/>
          <pc:sldMk cId="2344509815" sldId="280"/>
        </pc:sldMkLst>
        <pc:spChg chg="mod">
          <ac:chgData name="Karen Mowbray" userId="4f1d123d-1a58-400b-b130-b3dd2397c3b9" providerId="ADAL" clId="{15560852-D8BE-4D26-9490-1A89E73A3E8A}" dt="2021-10-25T14:45:44.614" v="676" actId="20577"/>
          <ac:spMkLst>
            <pc:docMk/>
            <pc:sldMk cId="2344509815" sldId="280"/>
            <ac:spMk id="3" creationId="{77BB1912-0B48-4BCC-A896-231FDED439DF}"/>
          </ac:spMkLst>
        </pc:spChg>
      </pc:sldChg>
      <pc:sldChg chg="del">
        <pc:chgData name="Karen Mowbray" userId="4f1d123d-1a58-400b-b130-b3dd2397c3b9" providerId="ADAL" clId="{15560852-D8BE-4D26-9490-1A89E73A3E8A}" dt="2021-10-25T14:07:32.959" v="52" actId="47"/>
        <pc:sldMkLst>
          <pc:docMk/>
          <pc:sldMk cId="1889513772" sldId="290"/>
        </pc:sldMkLst>
      </pc:sldChg>
      <pc:sldChg chg="del">
        <pc:chgData name="Karen Mowbray" userId="4f1d123d-1a58-400b-b130-b3dd2397c3b9" providerId="ADAL" clId="{15560852-D8BE-4D26-9490-1A89E73A3E8A}" dt="2021-10-25T14:30:20.536" v="445" actId="47"/>
        <pc:sldMkLst>
          <pc:docMk/>
          <pc:sldMk cId="1331307872" sldId="291"/>
        </pc:sldMkLst>
      </pc:sldChg>
      <pc:sldChg chg="modSp mod">
        <pc:chgData name="Karen Mowbray" userId="4f1d123d-1a58-400b-b130-b3dd2397c3b9" providerId="ADAL" clId="{15560852-D8BE-4D26-9490-1A89E73A3E8A}" dt="2021-10-25T14:31:56.767" v="540" actId="20577"/>
        <pc:sldMkLst>
          <pc:docMk/>
          <pc:sldMk cId="3334161151" sldId="292"/>
        </pc:sldMkLst>
        <pc:spChg chg="mod">
          <ac:chgData name="Karen Mowbray" userId="4f1d123d-1a58-400b-b130-b3dd2397c3b9" providerId="ADAL" clId="{15560852-D8BE-4D26-9490-1A89E73A3E8A}" dt="2021-10-25T14:31:56.767" v="540" actId="20577"/>
          <ac:spMkLst>
            <pc:docMk/>
            <pc:sldMk cId="3334161151" sldId="292"/>
            <ac:spMk id="3" creationId="{77BB1912-0B48-4BCC-A896-231FDED439DF}"/>
          </ac:spMkLst>
        </pc:spChg>
      </pc:sldChg>
      <pc:sldChg chg="modSp mod">
        <pc:chgData name="Karen Mowbray" userId="4f1d123d-1a58-400b-b130-b3dd2397c3b9" providerId="ADAL" clId="{15560852-D8BE-4D26-9490-1A89E73A3E8A}" dt="2021-10-25T14:06:46.630" v="49" actId="20577"/>
        <pc:sldMkLst>
          <pc:docMk/>
          <pc:sldMk cId="252223400" sldId="293"/>
        </pc:sldMkLst>
        <pc:spChg chg="mod">
          <ac:chgData name="Karen Mowbray" userId="4f1d123d-1a58-400b-b130-b3dd2397c3b9" providerId="ADAL" clId="{15560852-D8BE-4D26-9490-1A89E73A3E8A}" dt="2021-10-25T14:06:46.630" v="49" actId="20577"/>
          <ac:spMkLst>
            <pc:docMk/>
            <pc:sldMk cId="252223400" sldId="293"/>
            <ac:spMk id="3" creationId="{77BB1912-0B48-4BCC-A896-231FDED439DF}"/>
          </ac:spMkLst>
        </pc:spChg>
      </pc:sldChg>
      <pc:sldChg chg="del">
        <pc:chgData name="Karen Mowbray" userId="4f1d123d-1a58-400b-b130-b3dd2397c3b9" providerId="ADAL" clId="{15560852-D8BE-4D26-9490-1A89E73A3E8A}" dt="2021-10-25T14:30:22.521" v="446" actId="47"/>
        <pc:sldMkLst>
          <pc:docMk/>
          <pc:sldMk cId="3504709495" sldId="294"/>
        </pc:sldMkLst>
      </pc:sldChg>
      <pc:sldChg chg="modSp mod">
        <pc:chgData name="Karen Mowbray" userId="4f1d123d-1a58-400b-b130-b3dd2397c3b9" providerId="ADAL" clId="{15560852-D8BE-4D26-9490-1A89E73A3E8A}" dt="2021-10-25T14:37:49.532" v="557" actId="20577"/>
        <pc:sldMkLst>
          <pc:docMk/>
          <pc:sldMk cId="34093210" sldId="295"/>
        </pc:sldMkLst>
        <pc:spChg chg="mod">
          <ac:chgData name="Karen Mowbray" userId="4f1d123d-1a58-400b-b130-b3dd2397c3b9" providerId="ADAL" clId="{15560852-D8BE-4D26-9490-1A89E73A3E8A}" dt="2021-10-25T14:37:49.532" v="557" actId="20577"/>
          <ac:spMkLst>
            <pc:docMk/>
            <pc:sldMk cId="34093210" sldId="295"/>
            <ac:spMk id="3" creationId="{77BB1912-0B48-4BCC-A896-231FDED439DF}"/>
          </ac:spMkLst>
        </pc:spChg>
      </pc:sldChg>
      <pc:sldChg chg="del">
        <pc:chgData name="Karen Mowbray" userId="4f1d123d-1a58-400b-b130-b3dd2397c3b9" providerId="ADAL" clId="{15560852-D8BE-4D26-9490-1A89E73A3E8A}" dt="2021-10-25T14:38:07.990" v="558" actId="47"/>
        <pc:sldMkLst>
          <pc:docMk/>
          <pc:sldMk cId="2463795605" sldId="297"/>
        </pc:sldMkLst>
      </pc:sldChg>
      <pc:sldChg chg="addSp delSp modSp mod modAnim">
        <pc:chgData name="Karen Mowbray" userId="4f1d123d-1a58-400b-b130-b3dd2397c3b9" providerId="ADAL" clId="{15560852-D8BE-4D26-9490-1A89E73A3E8A}" dt="2021-10-25T14:21:47.678" v="403" actId="255"/>
        <pc:sldMkLst>
          <pc:docMk/>
          <pc:sldMk cId="1209566416" sldId="300"/>
        </pc:sldMkLst>
        <pc:spChg chg="mod">
          <ac:chgData name="Karen Mowbray" userId="4f1d123d-1a58-400b-b130-b3dd2397c3b9" providerId="ADAL" clId="{15560852-D8BE-4D26-9490-1A89E73A3E8A}" dt="2021-10-25T14:21:47.678" v="403" actId="255"/>
          <ac:spMkLst>
            <pc:docMk/>
            <pc:sldMk cId="1209566416" sldId="300"/>
            <ac:spMk id="3" creationId="{77BB1912-0B48-4BCC-A896-231FDED439DF}"/>
          </ac:spMkLst>
        </pc:spChg>
        <pc:spChg chg="mod">
          <ac:chgData name="Karen Mowbray" userId="4f1d123d-1a58-400b-b130-b3dd2397c3b9" providerId="ADAL" clId="{15560852-D8BE-4D26-9490-1A89E73A3E8A}" dt="2021-10-25T14:10:05.334" v="83" actId="20577"/>
          <ac:spMkLst>
            <pc:docMk/>
            <pc:sldMk cId="1209566416" sldId="300"/>
            <ac:spMk id="4" creationId="{70E50514-20F5-4FA2-AA86-F3282943F003}"/>
          </ac:spMkLst>
        </pc:spChg>
        <pc:picChg chg="del">
          <ac:chgData name="Karen Mowbray" userId="4f1d123d-1a58-400b-b130-b3dd2397c3b9" providerId="ADAL" clId="{15560852-D8BE-4D26-9490-1A89E73A3E8A}" dt="2021-10-25T14:08:06.756" v="53" actId="478"/>
          <ac:picMkLst>
            <pc:docMk/>
            <pc:sldMk cId="1209566416" sldId="300"/>
            <ac:picMk id="1026" creationId="{83F07EB4-88BA-483F-9EB9-9B5A1CD0BF22}"/>
          </ac:picMkLst>
        </pc:picChg>
        <pc:picChg chg="add mod">
          <ac:chgData name="Karen Mowbray" userId="4f1d123d-1a58-400b-b130-b3dd2397c3b9" providerId="ADAL" clId="{15560852-D8BE-4D26-9490-1A89E73A3E8A}" dt="2021-10-25T14:09:37.089" v="55" actId="14100"/>
          <ac:picMkLst>
            <pc:docMk/>
            <pc:sldMk cId="1209566416" sldId="300"/>
            <ac:picMk id="3074" creationId="{35010522-1779-45F0-83F0-51A08F79D461}"/>
          </ac:picMkLst>
        </pc:picChg>
      </pc:sldChg>
      <pc:sldChg chg="addSp delSp modSp mod modAnim">
        <pc:chgData name="Karen Mowbray" userId="4f1d123d-1a58-400b-b130-b3dd2397c3b9" providerId="ADAL" clId="{15560852-D8BE-4D26-9490-1A89E73A3E8A}" dt="2021-10-25T14:30:17.684" v="444" actId="14100"/>
        <pc:sldMkLst>
          <pc:docMk/>
          <pc:sldMk cId="3968047633" sldId="301"/>
        </pc:sldMkLst>
        <pc:spChg chg="mod">
          <ac:chgData name="Karen Mowbray" userId="4f1d123d-1a58-400b-b130-b3dd2397c3b9" providerId="ADAL" clId="{15560852-D8BE-4D26-9490-1A89E73A3E8A}" dt="2021-10-25T14:29:37.119" v="438" actId="255"/>
          <ac:spMkLst>
            <pc:docMk/>
            <pc:sldMk cId="3968047633" sldId="301"/>
            <ac:spMk id="3" creationId="{77BB1912-0B48-4BCC-A896-231FDED439DF}"/>
          </ac:spMkLst>
        </pc:spChg>
        <pc:picChg chg="add mod">
          <ac:chgData name="Karen Mowbray" userId="4f1d123d-1a58-400b-b130-b3dd2397c3b9" providerId="ADAL" clId="{15560852-D8BE-4D26-9490-1A89E73A3E8A}" dt="2021-10-25T14:30:17.684" v="444" actId="14100"/>
          <ac:picMkLst>
            <pc:docMk/>
            <pc:sldMk cId="3968047633" sldId="301"/>
            <ac:picMk id="2" creationId="{BAFE5C99-0649-454C-A1AE-ABB6A097E605}"/>
          </ac:picMkLst>
        </pc:picChg>
        <pc:picChg chg="del">
          <ac:chgData name="Karen Mowbray" userId="4f1d123d-1a58-400b-b130-b3dd2397c3b9" providerId="ADAL" clId="{15560852-D8BE-4D26-9490-1A89E73A3E8A}" dt="2021-10-25T14:21:19.011" v="396" actId="478"/>
          <ac:picMkLst>
            <pc:docMk/>
            <pc:sldMk cId="3968047633" sldId="301"/>
            <ac:picMk id="1026" creationId="{83F07EB4-88BA-483F-9EB9-9B5A1CD0BF22}"/>
          </ac:picMkLst>
        </pc:picChg>
        <pc:picChg chg="add mod">
          <ac:chgData name="Karen Mowbray" userId="4f1d123d-1a58-400b-b130-b3dd2397c3b9" providerId="ADAL" clId="{15560852-D8BE-4D26-9490-1A89E73A3E8A}" dt="2021-10-25T14:29:44.635" v="440" actId="14100"/>
          <ac:picMkLst>
            <pc:docMk/>
            <pc:sldMk cId="3968047633" sldId="301"/>
            <ac:picMk id="4098" creationId="{4BA7E353-D5CF-47DC-823E-131314B63588}"/>
          </ac:picMkLst>
        </pc:picChg>
      </pc:sldChg>
      <pc:sldChg chg="del">
        <pc:chgData name="Karen Mowbray" userId="4f1d123d-1a58-400b-b130-b3dd2397c3b9" providerId="ADAL" clId="{15560852-D8BE-4D26-9490-1A89E73A3E8A}" dt="2021-10-25T14:45:54.180" v="677" actId="47"/>
        <pc:sldMkLst>
          <pc:docMk/>
          <pc:sldMk cId="2198863723" sldId="303"/>
        </pc:sldMkLst>
      </pc:sldChg>
      <pc:sldChg chg="add">
        <pc:chgData name="Karen Mowbray" userId="4f1d123d-1a58-400b-b130-b3dd2397c3b9" providerId="ADAL" clId="{15560852-D8BE-4D26-9490-1A89E73A3E8A}" dt="2021-10-25T14:07:24.117" v="51"/>
        <pc:sldMkLst>
          <pc:docMk/>
          <pc:sldMk cId="439995947" sldId="304"/>
        </pc:sldMkLst>
      </pc:sldChg>
      <pc:sldChg chg="modSp add mod ord">
        <pc:chgData name="Karen Mowbray" userId="4f1d123d-1a58-400b-b130-b3dd2397c3b9" providerId="ADAL" clId="{15560852-D8BE-4D26-9490-1A89E73A3E8A}" dt="2021-10-25T14:31:03.346" v="451" actId="6549"/>
        <pc:sldMkLst>
          <pc:docMk/>
          <pc:sldMk cId="2893702654" sldId="305"/>
        </pc:sldMkLst>
        <pc:spChg chg="mod">
          <ac:chgData name="Karen Mowbray" userId="4f1d123d-1a58-400b-b130-b3dd2397c3b9" providerId="ADAL" clId="{15560852-D8BE-4D26-9490-1A89E73A3E8A}" dt="2021-10-25T14:31:03.346" v="451" actId="6549"/>
          <ac:spMkLst>
            <pc:docMk/>
            <pc:sldMk cId="2893702654" sldId="305"/>
            <ac:spMk id="3" creationId="{77BB1912-0B48-4BCC-A896-231FDED439DF}"/>
          </ac:spMkLst>
        </pc:spChg>
      </pc:sldChg>
      <pc:sldChg chg="add">
        <pc:chgData name="Karen Mowbray" userId="4f1d123d-1a58-400b-b130-b3dd2397c3b9" providerId="ADAL" clId="{15560852-D8BE-4D26-9490-1A89E73A3E8A}" dt="2021-10-25T14:37:25.018" v="551" actId="2890"/>
        <pc:sldMkLst>
          <pc:docMk/>
          <pc:sldMk cId="3640064144" sldId="306"/>
        </pc:sldMkLst>
      </pc:sldChg>
      <pc:sldChg chg="new del">
        <pc:chgData name="Karen Mowbray" userId="4f1d123d-1a58-400b-b130-b3dd2397c3b9" providerId="ADAL" clId="{15560852-D8BE-4D26-9490-1A89E73A3E8A}" dt="2021-10-25T14:38:25.398" v="560" actId="47"/>
        <pc:sldMkLst>
          <pc:docMk/>
          <pc:sldMk cId="513470118" sldId="307"/>
        </pc:sldMkLst>
      </pc:sldChg>
      <pc:sldChg chg="add ord">
        <pc:chgData name="Karen Mowbray" userId="4f1d123d-1a58-400b-b130-b3dd2397c3b9" providerId="ADAL" clId="{15560852-D8BE-4D26-9490-1A89E73A3E8A}" dt="2021-10-25T14:39:03.441" v="563"/>
        <pc:sldMkLst>
          <pc:docMk/>
          <pc:sldMk cId="1441966736" sldId="307"/>
        </pc:sldMkLst>
      </pc:sldChg>
      <pc:sldChg chg="add">
        <pc:chgData name="Karen Mowbray" userId="4f1d123d-1a58-400b-b130-b3dd2397c3b9" providerId="ADAL" clId="{15560852-D8BE-4D26-9490-1A89E73A3E8A}" dt="2021-10-25T14:46:08.983" v="678"/>
        <pc:sldMkLst>
          <pc:docMk/>
          <pc:sldMk cId="3561987369" sldId="308"/>
        </pc:sldMkLst>
      </pc:sldChg>
    </pc:docChg>
  </pc:docChgLst>
  <pc:docChgLst>
    <pc:chgData name="Karen Mowbray" userId="4f1d123d-1a58-400b-b130-b3dd2397c3b9" providerId="ADAL" clId="{F6CBE4E6-B3A2-4F3E-B043-A5B2E8EE8A9D}"/>
    <pc:docChg chg="delSld">
      <pc:chgData name="Karen Mowbray" userId="4f1d123d-1a58-400b-b130-b3dd2397c3b9" providerId="ADAL" clId="{F6CBE4E6-B3A2-4F3E-B043-A5B2E8EE8A9D}" dt="2021-10-25T17:16:34.087" v="0" actId="47"/>
      <pc:docMkLst>
        <pc:docMk/>
      </pc:docMkLst>
      <pc:sldChg chg="del">
        <pc:chgData name="Karen Mowbray" userId="4f1d123d-1a58-400b-b130-b3dd2397c3b9" providerId="ADAL" clId="{F6CBE4E6-B3A2-4F3E-B043-A5B2E8EE8A9D}" dt="2021-10-25T17:16:34.087" v="0" actId="47"/>
        <pc:sldMkLst>
          <pc:docMk/>
          <pc:sldMk cId="487569802"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C4D572F-3A4A-47C4-B37E-35497CB506E7}" type="datetimeFigureOut">
              <a:rPr lang="en-GB" smtClean="0"/>
              <a:t>25/10/2021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EDC02E0-DF24-4A85-9CF8-C0A720ED8A69}" type="slidenum">
              <a:rPr lang="en-GB" smtClean="0"/>
              <a:t>‹#›</a:t>
            </a:fld>
            <a:endParaRPr lang="en-GB"/>
          </a:p>
        </p:txBody>
      </p:sp>
    </p:spTree>
    <p:extLst>
      <p:ext uri="{BB962C8B-B14F-4D97-AF65-F5344CB8AC3E}">
        <p14:creationId xmlns:p14="http://schemas.microsoft.com/office/powerpoint/2010/main" val="400218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DC02E0-DF24-4A85-9CF8-C0A720ED8A69}" type="slidenum">
              <a:rPr lang="en-GB" smtClean="0"/>
              <a:t>6</a:t>
            </a:fld>
            <a:endParaRPr lang="en-GB"/>
          </a:p>
        </p:txBody>
      </p:sp>
    </p:spTree>
    <p:extLst>
      <p:ext uri="{BB962C8B-B14F-4D97-AF65-F5344CB8AC3E}">
        <p14:creationId xmlns:p14="http://schemas.microsoft.com/office/powerpoint/2010/main" val="243634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DC02E0-DF24-4A85-9CF8-C0A720ED8A69}" type="slidenum">
              <a:rPr lang="en-GB" smtClean="0"/>
              <a:t>10</a:t>
            </a:fld>
            <a:endParaRPr lang="en-GB"/>
          </a:p>
        </p:txBody>
      </p:sp>
    </p:spTree>
    <p:extLst>
      <p:ext uri="{BB962C8B-B14F-4D97-AF65-F5344CB8AC3E}">
        <p14:creationId xmlns:p14="http://schemas.microsoft.com/office/powerpoint/2010/main" val="62935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DC02E0-DF24-4A85-9CF8-C0A720ED8A69}" type="slidenum">
              <a:rPr lang="en-GB" smtClean="0"/>
              <a:t>13</a:t>
            </a:fld>
            <a:endParaRPr lang="en-GB"/>
          </a:p>
        </p:txBody>
      </p:sp>
    </p:spTree>
    <p:extLst>
      <p:ext uri="{BB962C8B-B14F-4D97-AF65-F5344CB8AC3E}">
        <p14:creationId xmlns:p14="http://schemas.microsoft.com/office/powerpoint/2010/main" val="186565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10/25/2021</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7192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058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00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097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10/25/2021</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35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83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24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35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514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10/25/2021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498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10/25/2021</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6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10/25/2021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28396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7" r:id="rId5"/>
    <p:sldLayoutId id="2147483683" r:id="rId6"/>
    <p:sldLayoutId id="2147483684" r:id="rId7"/>
    <p:sldLayoutId id="2147483688" r:id="rId8"/>
    <p:sldLayoutId id="2147483687" r:id="rId9"/>
    <p:sldLayoutId id="2147483686" r:id="rId10"/>
    <p:sldLayoutId id="2147483678"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Dvzrt4qP-1k?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g8eorCEMIK4?feature=oembed"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ideo" Target="https://www.youtube.com/embed/YHbv4M8d3A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video" Target="https://www.youtube.com/embed/bYJZfdGDQA4?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8hx0ajieM3M?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g8eorCEMIK4?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22724"/>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Worship 4-being a peacemaker</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2522234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Reflection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What do you feel when you hear this :</a:t>
            </a:r>
          </a:p>
          <a:p>
            <a:pPr>
              <a:lnSpc>
                <a:spcPct val="100000"/>
              </a:lnSpc>
              <a:spcAft>
                <a:spcPts val="600"/>
              </a:spcAft>
            </a:pPr>
            <a:endParaRPr lang="en-GB" sz="2400" b="1" dirty="0">
              <a:solidFill>
                <a:schemeClr val="tx1"/>
              </a:solidFill>
              <a:latin typeface="Twinkl Cursive Looped"/>
            </a:endParaRPr>
          </a:p>
          <a:p>
            <a:pPr>
              <a:lnSpc>
                <a:spcPct val="100000"/>
              </a:lnSpc>
              <a:spcAft>
                <a:spcPts val="600"/>
              </a:spcAft>
            </a:pPr>
            <a:r>
              <a:rPr lang="en-GB" sz="2400" b="1" dirty="0">
                <a:solidFill>
                  <a:schemeClr val="tx1"/>
                </a:solidFill>
                <a:latin typeface="Twinkl Cursive Looped"/>
              </a:rPr>
              <a:t>Use </a:t>
            </a:r>
            <a:r>
              <a:rPr lang="en-GB" sz="2400" b="1" dirty="0" err="1">
                <a:solidFill>
                  <a:schemeClr val="tx1"/>
                </a:solidFill>
                <a:latin typeface="Twinkl Cursive Looped"/>
              </a:rPr>
              <a:t>postits</a:t>
            </a:r>
            <a:r>
              <a:rPr lang="en-GB" sz="2400" b="1" dirty="0">
                <a:solidFill>
                  <a:schemeClr val="tx1"/>
                </a:solidFill>
                <a:latin typeface="Twinkl Cursive Looped"/>
              </a:rPr>
              <a:t> to record what YOU think.</a:t>
            </a:r>
          </a:p>
        </p:txBody>
      </p:sp>
      <p:pic>
        <p:nvPicPr>
          <p:cNvPr id="5" name="Online Media 4" title="A Wish For Peace">
            <a:hlinkClick r:id="" action="ppaction://media"/>
            <a:extLst>
              <a:ext uri="{FF2B5EF4-FFF2-40B4-BE49-F238E27FC236}">
                <a16:creationId xmlns:a16="http://schemas.microsoft.com/office/drawing/2014/main" id="{8D230405-41A3-476D-8094-021D4D1AD70A}"/>
              </a:ext>
            </a:extLst>
          </p:cNvPr>
          <p:cNvPicPr>
            <a:picLocks noRot="1" noChangeAspect="1"/>
          </p:cNvPicPr>
          <p:nvPr>
            <a:videoFile r:link="rId1"/>
          </p:nvPr>
        </p:nvPicPr>
        <p:blipFill>
          <a:blip r:embed="rId4"/>
          <a:stretch>
            <a:fillRect/>
          </a:stretch>
        </p:blipFill>
        <p:spPr>
          <a:xfrm>
            <a:off x="4694450" y="0"/>
            <a:ext cx="7497550" cy="6858000"/>
          </a:xfrm>
          <a:prstGeom prst="rect">
            <a:avLst/>
          </a:prstGeom>
        </p:spPr>
      </p:pic>
    </p:spTree>
    <p:extLst>
      <p:ext uri="{BB962C8B-B14F-4D97-AF65-F5344CB8AC3E}">
        <p14:creationId xmlns:p14="http://schemas.microsoft.com/office/powerpoint/2010/main" val="4145024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Praise Worship 4</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3409321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Reflection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What do you feel when you hear this: make me a channel of your peace?</a:t>
            </a:r>
          </a:p>
        </p:txBody>
      </p:sp>
      <p:pic>
        <p:nvPicPr>
          <p:cNvPr id="4" name="Online Media 3" title="Make Me a Channel of Your Peace [with lyrics for congregations]">
            <a:hlinkClick r:id="" action="ppaction://media"/>
            <a:extLst>
              <a:ext uri="{FF2B5EF4-FFF2-40B4-BE49-F238E27FC236}">
                <a16:creationId xmlns:a16="http://schemas.microsoft.com/office/drawing/2014/main" id="{2A881BF3-6F74-4A65-AC2B-A38563DDB1B5}"/>
              </a:ext>
            </a:extLst>
          </p:cNvPr>
          <p:cNvPicPr>
            <a:picLocks noRot="1" noChangeAspect="1"/>
          </p:cNvPicPr>
          <p:nvPr>
            <a:videoFile r:link="rId1"/>
          </p:nvPr>
        </p:nvPicPr>
        <p:blipFill>
          <a:blip r:embed="rId4"/>
          <a:stretch>
            <a:fillRect/>
          </a:stretch>
        </p:blipFill>
        <p:spPr>
          <a:xfrm>
            <a:off x="4662210" y="0"/>
            <a:ext cx="7529790" cy="6858000"/>
          </a:xfrm>
          <a:prstGeom prst="rect">
            <a:avLst/>
          </a:prstGeom>
        </p:spPr>
      </p:pic>
    </p:spTree>
    <p:extLst>
      <p:ext uri="{BB962C8B-B14F-4D97-AF65-F5344CB8AC3E}">
        <p14:creationId xmlns:p14="http://schemas.microsoft.com/office/powerpoint/2010/main" val="14419667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799634" y="3429000"/>
            <a:ext cx="4089416" cy="2534478"/>
          </a:xfrm>
        </p:spPr>
        <p:txBody>
          <a:bodyPr vert="horz" lIns="91440" tIns="45720" rIns="91440" bIns="45720" rtlCol="0" anchor="t">
            <a:normAutofit/>
          </a:bodyPr>
          <a:lstStyle/>
          <a:p>
            <a:pPr>
              <a:spcAft>
                <a:spcPts val="600"/>
              </a:spcAft>
            </a:pPr>
            <a:r>
              <a:rPr lang="en-GB" sz="2400" b="1" dirty="0">
                <a:solidFill>
                  <a:srgbClr val="0070C0"/>
                </a:solidFill>
                <a:latin typeface="Twinkl Cursive Looped" panose="02000000000000000000" pitchFamily="2" charset="0"/>
              </a:rPr>
              <a:t>.</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6799634" y="1279330"/>
            <a:ext cx="4344342" cy="1762149"/>
          </a:xfrm>
          <a:prstGeom prst="rect">
            <a:avLst/>
          </a:prstGeom>
          <a:noFill/>
        </p:spPr>
        <p:txBody>
          <a:bodyPr wrap="square" lIns="91440" tIns="45720" rIns="91440" bIns="45720" rtlCol="0" anchor="t">
            <a:spAutoFit/>
          </a:bodyPr>
          <a:lstStyle/>
          <a:p>
            <a:pPr>
              <a:lnSpc>
                <a:spcPct val="107000"/>
              </a:lnSpc>
              <a:spcAft>
                <a:spcPts val="800"/>
              </a:spcAft>
            </a:pPr>
            <a:r>
              <a:rPr lang="en-GB" sz="3200" dirty="0">
                <a:solidFill>
                  <a:srgbClr val="00B050"/>
                </a:solidFill>
                <a:effectLst/>
                <a:latin typeface="Twinkl Cursive Looped"/>
                <a:ea typeface="Calibri" panose="020F0502020204030204" pitchFamily="34" charset="0"/>
                <a:cs typeface="Times New Roman"/>
              </a:rPr>
              <a:t>Reflection:</a:t>
            </a:r>
          </a:p>
          <a:p>
            <a:pPr>
              <a:lnSpc>
                <a:spcPct val="107000"/>
              </a:lnSpc>
              <a:spcAft>
                <a:spcPts val="800"/>
              </a:spcAft>
            </a:pPr>
            <a:r>
              <a:rPr lang="en-GB" sz="3200" dirty="0">
                <a:solidFill>
                  <a:srgbClr val="00B050"/>
                </a:solidFill>
                <a:latin typeface="Twinkl Cursive Looped"/>
                <a:ea typeface="Calibri" panose="020F0502020204030204" pitchFamily="34" charset="0"/>
                <a:cs typeface="Times New Roman"/>
              </a:rPr>
              <a:t>Can you pray for peace?</a:t>
            </a:r>
            <a:endParaRPr lang="en-GB" sz="3200" dirty="0">
              <a:effectLst/>
              <a:latin typeface="Twinkl Cursive Looped"/>
              <a:ea typeface="Calibri" panose="020F0502020204030204" pitchFamily="34" charset="0"/>
              <a:cs typeface="Times New Roman"/>
            </a:endParaRPr>
          </a:p>
        </p:txBody>
      </p:sp>
      <p:pic>
        <p:nvPicPr>
          <p:cNvPr id="7" name="Online Media 6" title="Reba McEntire - Pray For Peace">
            <a:hlinkClick r:id="" action="ppaction://media"/>
            <a:extLst>
              <a:ext uri="{FF2B5EF4-FFF2-40B4-BE49-F238E27FC236}">
                <a16:creationId xmlns:a16="http://schemas.microsoft.com/office/drawing/2014/main" id="{9FE20BA4-E364-40C4-9650-D1126FC983B9}"/>
              </a:ext>
            </a:extLst>
          </p:cNvPr>
          <p:cNvPicPr>
            <a:picLocks noRot="1" noChangeAspect="1"/>
          </p:cNvPicPr>
          <p:nvPr>
            <a:videoFile r:link="rId1"/>
          </p:nvPr>
        </p:nvPicPr>
        <p:blipFill>
          <a:blip r:embed="rId3"/>
          <a:stretch>
            <a:fillRect/>
          </a:stretch>
        </p:blipFill>
        <p:spPr>
          <a:xfrm>
            <a:off x="616737" y="621791"/>
            <a:ext cx="5755623" cy="5624794"/>
          </a:xfrm>
          <a:prstGeom prst="rect">
            <a:avLst/>
          </a:prstGeom>
        </p:spPr>
      </p:pic>
    </p:spTree>
    <p:extLst>
      <p:ext uri="{BB962C8B-B14F-4D97-AF65-F5344CB8AC3E}">
        <p14:creationId xmlns:p14="http://schemas.microsoft.com/office/powerpoint/2010/main" val="159432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C39D-BD34-4350-B97A-3A7BDDF50899}"/>
              </a:ext>
            </a:extLst>
          </p:cNvPr>
          <p:cNvSpPr>
            <a:spLocks noGrp="1"/>
          </p:cNvSpPr>
          <p:nvPr>
            <p:ph type="title"/>
          </p:nvPr>
        </p:nvSpPr>
        <p:spPr/>
        <p:txBody>
          <a:bodyPr/>
          <a:lstStyle/>
          <a:p>
            <a:r>
              <a:rPr lang="en-GB"/>
              <a:t>Especially for key stage 1</a:t>
            </a:r>
          </a:p>
        </p:txBody>
      </p:sp>
      <p:pic>
        <p:nvPicPr>
          <p:cNvPr id="3" name="Online Media 2" title="A song of peace">
            <a:hlinkClick r:id="" action="ppaction://media"/>
            <a:extLst>
              <a:ext uri="{FF2B5EF4-FFF2-40B4-BE49-F238E27FC236}">
                <a16:creationId xmlns:a16="http://schemas.microsoft.com/office/drawing/2014/main" id="{DCB7A624-CDE1-48C5-A938-09E95659443D}"/>
              </a:ext>
            </a:extLst>
          </p:cNvPr>
          <p:cNvPicPr>
            <a:picLocks noRot="1" noChangeAspect="1"/>
          </p:cNvPicPr>
          <p:nvPr>
            <a:videoFile r:link="rId1"/>
          </p:nvPr>
        </p:nvPicPr>
        <p:blipFill>
          <a:blip r:embed="rId3"/>
          <a:stretch>
            <a:fillRect/>
          </a:stretch>
        </p:blipFill>
        <p:spPr>
          <a:xfrm>
            <a:off x="1066800" y="1809946"/>
            <a:ext cx="9924854" cy="4590854"/>
          </a:xfrm>
          <a:prstGeom prst="rect">
            <a:avLst/>
          </a:prstGeom>
        </p:spPr>
      </p:pic>
    </p:spTree>
    <p:extLst>
      <p:ext uri="{BB962C8B-B14F-4D97-AF65-F5344CB8AC3E}">
        <p14:creationId xmlns:p14="http://schemas.microsoft.com/office/powerpoint/2010/main" val="356198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oral singing narrow - Colne Valley Male Voice Choir">
            <a:extLst>
              <a:ext uri="{FF2B5EF4-FFF2-40B4-BE49-F238E27FC236}">
                <a16:creationId xmlns:a16="http://schemas.microsoft.com/office/drawing/2014/main" id="{5E5D99B9-ECD7-44C2-8446-B500D7C4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93" b="10751"/>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06E2942-F6C0-4702-8E4C-1BB91427D1F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rPr>
              <a:t>Children’s choice</a:t>
            </a:r>
          </a:p>
        </p:txBody>
      </p:sp>
    </p:spTree>
    <p:extLst>
      <p:ext uri="{BB962C8B-B14F-4D97-AF65-F5344CB8AC3E}">
        <p14:creationId xmlns:p14="http://schemas.microsoft.com/office/powerpoint/2010/main" val="647458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06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98138"/>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Class Worship 3</a:t>
            </a:r>
          </a:p>
          <a:p>
            <a:pPr>
              <a:lnSpc>
                <a:spcPct val="100000"/>
              </a:lnSpc>
              <a:spcAft>
                <a:spcPts val="600"/>
              </a:spcAft>
            </a:pPr>
            <a:r>
              <a:rPr lang="en-GB" sz="2400" b="1" dirty="0">
                <a:solidFill>
                  <a:schemeClr val="tx1"/>
                </a:solidFill>
                <a:latin typeface="Twinkl Cursive Looped"/>
              </a:rPr>
              <a:t>Thursday</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78706533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207745"/>
            <a:ext cx="3729162" cy="1168294"/>
          </a:xfrm>
        </p:spPr>
        <p:txBody>
          <a:bodyPr>
            <a:normAutofit/>
          </a:bodyPr>
          <a:lstStyle/>
          <a:p>
            <a:r>
              <a:rPr lang="en-GB" sz="3600">
                <a:solidFill>
                  <a:schemeClr val="tx1"/>
                </a:solidFill>
                <a:latin typeface="Twinkl Cursive Looped" panose="02000000000000000000" pitchFamily="2" charset="0"/>
              </a:rPr>
              <a:t>Reflection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971693"/>
            <a:ext cx="3793642" cy="5486045"/>
          </a:xfrm>
        </p:spPr>
        <p:txBody>
          <a:bodyPr vert="horz" lIns="91440" tIns="45720" rIns="91440" bIns="45720" rtlCol="0">
            <a:noAutofit/>
          </a:bodyPr>
          <a:lstStyle/>
          <a:p>
            <a:pPr>
              <a:lnSpc>
                <a:spcPct val="100000"/>
              </a:lnSpc>
              <a:spcAft>
                <a:spcPts val="600"/>
              </a:spcAft>
            </a:pPr>
            <a:r>
              <a:rPr lang="en-GB" sz="2400" b="1" dirty="0">
                <a:solidFill>
                  <a:srgbClr val="00B0F0"/>
                </a:solidFill>
                <a:latin typeface="Twinkl Cursive Looped"/>
              </a:rPr>
              <a:t>How can YOU be the voice of Peace?</a:t>
            </a:r>
          </a:p>
          <a:p>
            <a:pPr>
              <a:lnSpc>
                <a:spcPct val="100000"/>
              </a:lnSpc>
              <a:spcAft>
                <a:spcPts val="600"/>
              </a:spcAft>
            </a:pPr>
            <a:r>
              <a:rPr lang="en-GB" sz="2400" b="1" dirty="0">
                <a:solidFill>
                  <a:schemeClr val="tx1"/>
                </a:solidFill>
                <a:latin typeface="Twinkl Cursive Looped"/>
              </a:rPr>
              <a:t>Value Passport:</a:t>
            </a:r>
          </a:p>
          <a:p>
            <a:pPr>
              <a:lnSpc>
                <a:spcPct val="100000"/>
              </a:lnSpc>
              <a:spcAft>
                <a:spcPts val="600"/>
              </a:spcAft>
            </a:pPr>
            <a:endParaRPr lang="en-GB" sz="2400" b="1" dirty="0">
              <a:solidFill>
                <a:schemeClr val="tx1"/>
              </a:solidFill>
              <a:latin typeface="Twinkl Cursive Looped"/>
            </a:endParaRPr>
          </a:p>
          <a:p>
            <a:pPr>
              <a:lnSpc>
                <a:spcPct val="100000"/>
              </a:lnSpc>
              <a:spcAft>
                <a:spcPts val="600"/>
              </a:spcAft>
            </a:pPr>
            <a:r>
              <a:rPr lang="en-GB" sz="2400" b="1" dirty="0">
                <a:solidFill>
                  <a:schemeClr val="tx1"/>
                </a:solidFill>
                <a:latin typeface="Twinkl Cursive Looped"/>
              </a:rPr>
              <a:t>Look at the image how do you think it is saying PEACE.</a:t>
            </a:r>
          </a:p>
          <a:p>
            <a:pPr>
              <a:lnSpc>
                <a:spcPct val="100000"/>
              </a:lnSpc>
              <a:spcAft>
                <a:spcPts val="600"/>
              </a:spcAft>
            </a:pPr>
            <a:endParaRPr lang="en-GB" sz="2400" b="1" dirty="0">
              <a:solidFill>
                <a:schemeClr val="tx1"/>
              </a:solidFill>
              <a:latin typeface="Twinkl Cursive Looped"/>
            </a:endParaRPr>
          </a:p>
          <a:p>
            <a:pPr>
              <a:lnSpc>
                <a:spcPct val="100000"/>
              </a:lnSpc>
              <a:spcAft>
                <a:spcPts val="600"/>
              </a:spcAft>
            </a:pPr>
            <a:r>
              <a:rPr lang="en-GB" sz="2400" b="1" dirty="0">
                <a:solidFill>
                  <a:schemeClr val="tx1"/>
                </a:solidFill>
                <a:latin typeface="Twinkl Cursive Looped"/>
              </a:rPr>
              <a:t>Write on a </a:t>
            </a:r>
            <a:r>
              <a:rPr lang="en-GB" sz="2400" b="1" dirty="0" err="1">
                <a:solidFill>
                  <a:schemeClr val="tx1"/>
                </a:solidFill>
                <a:latin typeface="Twinkl Cursive Looped"/>
              </a:rPr>
              <a:t>postit</a:t>
            </a:r>
            <a:r>
              <a:rPr lang="en-GB" sz="2400" b="1" dirty="0">
                <a:solidFill>
                  <a:schemeClr val="tx1"/>
                </a:solidFill>
                <a:latin typeface="Twinkl Cursive Looped"/>
              </a:rPr>
              <a:t> to let us know your thoughts.</a:t>
            </a:r>
          </a:p>
        </p:txBody>
      </p:sp>
      <p:pic>
        <p:nvPicPr>
          <p:cNvPr id="1026" name="Picture 2" descr="400+ Free World Peace &amp;amp; Peace Images">
            <a:extLst>
              <a:ext uri="{FF2B5EF4-FFF2-40B4-BE49-F238E27FC236}">
                <a16:creationId xmlns:a16="http://schemas.microsoft.com/office/drawing/2014/main" id="{4701315D-5CBB-4EF8-8C79-49F4ABFF2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0"/>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098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2495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98138"/>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Celebration Worship 3</a:t>
            </a:r>
          </a:p>
          <a:p>
            <a:pPr>
              <a:lnSpc>
                <a:spcPct val="100000"/>
              </a:lnSpc>
              <a:spcAft>
                <a:spcPts val="600"/>
              </a:spcAft>
            </a:pPr>
            <a:endParaRPr lang="en-GB" sz="2400" b="1" dirty="0">
              <a:solidFill>
                <a:schemeClr val="tx1"/>
              </a:solidFill>
              <a:latin typeface="Twinkl Cursive Looped"/>
            </a:endParaRPr>
          </a:p>
          <a:p>
            <a:pPr>
              <a:lnSpc>
                <a:spcPct val="100000"/>
              </a:lnSpc>
              <a:spcAft>
                <a:spcPts val="600"/>
              </a:spcAft>
            </a:pPr>
            <a:endParaRPr lang="en-GB" sz="2400" b="1" dirty="0">
              <a:solidFill>
                <a:schemeClr val="tx1"/>
              </a:solidFill>
              <a:latin typeface="Twinkl Cursive Looped"/>
            </a:endParaRP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175769648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appy Birthday&amp;#39; Song Facts—History of &amp;#39;Happy Birthday&amp;#39; Song">
            <a:extLst>
              <a:ext uri="{FF2B5EF4-FFF2-40B4-BE49-F238E27FC236}">
                <a16:creationId xmlns:a16="http://schemas.microsoft.com/office/drawing/2014/main" id="{8EF12D12-123B-4C44-80ED-64E1EAA22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15"/>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9D0253D-13B3-40D0-A3E5-44E36B241AF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latin typeface="Twinkl Cursive Looped" panose="02000000000000000000" pitchFamily="2" charset="0"/>
              </a:rPr>
              <a:t>Birthdays….Happy Birthday to YOU</a:t>
            </a:r>
            <a:r>
              <a:rPr lang="en-US" sz="4400" b="0" cap="all" spc="-100">
                <a:solidFill>
                  <a:schemeClr val="tx1"/>
                </a:solidFill>
              </a:rPr>
              <a:t>.</a:t>
            </a:r>
          </a:p>
        </p:txBody>
      </p:sp>
    </p:spTree>
    <p:extLst>
      <p:ext uri="{BB962C8B-B14F-4D97-AF65-F5344CB8AC3E}">
        <p14:creationId xmlns:p14="http://schemas.microsoft.com/office/powerpoint/2010/main" val="379140732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b="0" cap="all" spc="-100" dirty="0">
                <a:solidFill>
                  <a:schemeClr val="tx1"/>
                </a:solidFill>
              </a:rPr>
              <a:t>Personal Development Awards</a:t>
            </a:r>
          </a:p>
        </p:txBody>
      </p:sp>
      <p:pic>
        <p:nvPicPr>
          <p:cNvPr id="10" name="Picture 9">
            <a:extLst>
              <a:ext uri="{FF2B5EF4-FFF2-40B4-BE49-F238E27FC236}">
                <a16:creationId xmlns:a16="http://schemas.microsoft.com/office/drawing/2014/main" id="{D4B4F2C3-2A8F-4A83-B856-A5A1F3FC15D7}"/>
              </a:ext>
            </a:extLst>
          </p:cNvPr>
          <p:cNvPicPr>
            <a:picLocks noChangeAspect="1"/>
          </p:cNvPicPr>
          <p:nvPr/>
        </p:nvPicPr>
        <p:blipFill>
          <a:blip r:embed="rId2"/>
          <a:stretch>
            <a:fillRect/>
          </a:stretch>
        </p:blipFill>
        <p:spPr>
          <a:xfrm>
            <a:off x="4992796" y="395326"/>
            <a:ext cx="6630924" cy="475488"/>
          </a:xfrm>
          <a:prstGeom prst="rect">
            <a:avLst/>
          </a:prstGeom>
        </p:spPr>
      </p:pic>
      <p:pic>
        <p:nvPicPr>
          <p:cNvPr id="2050" name="Picture 2" descr="Why Is My Tree Not Growing. Do You want to grow a tree? But are… | by Nancy  | Medium">
            <a:extLst>
              <a:ext uri="{FF2B5EF4-FFF2-40B4-BE49-F238E27FC236}">
                <a16:creationId xmlns:a16="http://schemas.microsoft.com/office/drawing/2014/main" id="{863FE2A4-E6CA-4FF1-A8C0-3ADBEF8E9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163" y="1692613"/>
            <a:ext cx="7389859" cy="5096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CAD142-EC48-4C9E-A818-54C8BA44A77C}"/>
              </a:ext>
            </a:extLst>
          </p:cNvPr>
          <p:cNvSpPr txBox="1"/>
          <p:nvPr/>
        </p:nvSpPr>
        <p:spPr>
          <a:xfrm>
            <a:off x="4662210" y="982494"/>
            <a:ext cx="7176352" cy="646331"/>
          </a:xfrm>
          <a:prstGeom prst="rect">
            <a:avLst/>
          </a:prstGeom>
          <a:noFill/>
        </p:spPr>
        <p:txBody>
          <a:bodyPr wrap="square" rtlCol="0">
            <a:spAutoFit/>
          </a:bodyPr>
          <a:lstStyle/>
          <a:p>
            <a:r>
              <a:rPr lang="en-GB" b="1" dirty="0">
                <a:solidFill>
                  <a:schemeClr val="bg1"/>
                </a:solidFill>
                <a:latin typeface="Twinkl Cursive Looped" panose="02000000000000000000" pitchFamily="2" charset="0"/>
              </a:rPr>
              <a:t>For the Lord gives </a:t>
            </a:r>
            <a:r>
              <a:rPr lang="en-GB" b="1" dirty="0">
                <a:solidFill>
                  <a:srgbClr val="FF0000"/>
                </a:solidFill>
                <a:latin typeface="Twinkl Cursive Looped" panose="02000000000000000000" pitchFamily="2" charset="0"/>
              </a:rPr>
              <a:t>wisdom</a:t>
            </a:r>
            <a:r>
              <a:rPr lang="en-GB" b="1" dirty="0">
                <a:solidFill>
                  <a:schemeClr val="bg1"/>
                </a:solidFill>
                <a:latin typeface="Twinkl Cursive Looped" panose="02000000000000000000" pitchFamily="2" charset="0"/>
              </a:rPr>
              <a:t>: out of his mouth comes knowledge and understanding. Proverbs 2:6</a:t>
            </a:r>
          </a:p>
        </p:txBody>
      </p:sp>
    </p:spTree>
    <p:extLst>
      <p:ext uri="{BB962C8B-B14F-4D97-AF65-F5344CB8AC3E}">
        <p14:creationId xmlns:p14="http://schemas.microsoft.com/office/powerpoint/2010/main" val="243383173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88" name="Rectangle 87">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C98BC01-3202-4963-97F4-2F741AC165CA}"/>
              </a:ext>
            </a:extLst>
          </p:cNvPr>
          <p:cNvSpPr>
            <a:spLocks noGrp="1"/>
          </p:cNvSpPr>
          <p:nvPr>
            <p:ph type="title"/>
          </p:nvPr>
        </p:nvSpPr>
        <p:spPr>
          <a:xfrm>
            <a:off x="1066806" y="2642181"/>
            <a:ext cx="5716338" cy="2161272"/>
          </a:xfrm>
        </p:spPr>
        <p:txBody>
          <a:bodyPr vert="horz" lIns="91440" tIns="45720" rIns="91440" bIns="45720" rtlCol="0" anchor="ctr">
            <a:normAutofit fontScale="90000"/>
          </a:bodyPr>
          <a:lstStyle/>
          <a:p>
            <a:pPr algn="ctr">
              <a:lnSpc>
                <a:spcPct val="83000"/>
              </a:lnSpc>
            </a:pPr>
            <a:r>
              <a:rPr lang="en-US" sz="6000" b="0" cap="all" spc="-100">
                <a:latin typeface="Twinkl Cursive Looped" panose="02000000000000000000" pitchFamily="2" charset="0"/>
              </a:rPr>
              <a:t>Head Teacher Awards</a:t>
            </a:r>
            <a:br>
              <a:rPr lang="en-US" sz="6000" b="0" cap="all" spc="-100">
                <a:latin typeface="Twinkl Cursive Looped" panose="02000000000000000000" pitchFamily="2" charset="0"/>
              </a:rPr>
            </a:br>
            <a:endParaRPr lang="en-US" sz="6000" b="0" cap="all" spc="-100">
              <a:latin typeface="Twinkl Cursive Looped" panose="02000000000000000000" pitchFamily="2" charset="0"/>
            </a:endParaRPr>
          </a:p>
        </p:txBody>
      </p:sp>
      <p:sp>
        <p:nvSpPr>
          <p:cNvPr id="90" name="Rectangle 89">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122" name="Picture 2" descr="Headteacher Awards - Concordia Academy">
            <a:extLst>
              <a:ext uri="{FF2B5EF4-FFF2-40B4-BE49-F238E27FC236}">
                <a16:creationId xmlns:a16="http://schemas.microsoft.com/office/drawing/2014/main" id="{751A5E1E-B0F3-48BF-99AB-B0AAA51640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4" r="16529"/>
          <a:stretch/>
        </p:blipFill>
        <p:spPr bwMode="auto">
          <a:xfrm>
            <a:off x="7228702" y="621793"/>
            <a:ext cx="4342547" cy="561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B974C2-3234-41A2-9455-0D4719365036}"/>
              </a:ext>
            </a:extLst>
          </p:cNvPr>
          <p:cNvSpPr txBox="1"/>
          <p:nvPr/>
        </p:nvSpPr>
        <p:spPr>
          <a:xfrm>
            <a:off x="1308366" y="4766330"/>
            <a:ext cx="5233219" cy="769441"/>
          </a:xfrm>
          <a:prstGeom prst="rect">
            <a:avLst/>
          </a:prstGeom>
          <a:noFill/>
        </p:spPr>
        <p:txBody>
          <a:bodyPr wrap="square" rtlCol="0">
            <a:spAutoFit/>
          </a:bodyPr>
          <a:lstStyle/>
          <a:p>
            <a:r>
              <a:rPr lang="en-GB" sz="4400" b="1">
                <a:solidFill>
                  <a:srgbClr val="FF0000"/>
                </a:solidFill>
                <a:latin typeface="Twinkl Cursive Looped" panose="02000000000000000000" pitchFamily="2" charset="0"/>
              </a:rPr>
              <a:t>A</a:t>
            </a:r>
            <a:r>
              <a:rPr lang="en-GB" sz="4400">
                <a:latin typeface="Twinkl Cursive Looped" panose="02000000000000000000" pitchFamily="2" charset="0"/>
              </a:rPr>
              <a:t>chievement for all</a:t>
            </a:r>
          </a:p>
        </p:txBody>
      </p:sp>
      <p:pic>
        <p:nvPicPr>
          <p:cNvPr id="20" name="Picture 19">
            <a:extLst>
              <a:ext uri="{FF2B5EF4-FFF2-40B4-BE49-F238E27FC236}">
                <a16:creationId xmlns:a16="http://schemas.microsoft.com/office/drawing/2014/main" id="{54862A52-8201-4151-BE13-1BCC4A530EF1}"/>
              </a:ext>
            </a:extLst>
          </p:cNvPr>
          <p:cNvPicPr>
            <a:picLocks noChangeAspect="1"/>
          </p:cNvPicPr>
          <p:nvPr/>
        </p:nvPicPr>
        <p:blipFill>
          <a:blip r:embed="rId3"/>
          <a:stretch>
            <a:fillRect/>
          </a:stretch>
        </p:blipFill>
        <p:spPr>
          <a:xfrm>
            <a:off x="952824" y="1333009"/>
            <a:ext cx="6630924" cy="475488"/>
          </a:xfrm>
          <a:prstGeom prst="rect">
            <a:avLst/>
          </a:prstGeom>
        </p:spPr>
      </p:pic>
      <p:sp>
        <p:nvSpPr>
          <p:cNvPr id="4" name="TextBox 3">
            <a:extLst>
              <a:ext uri="{FF2B5EF4-FFF2-40B4-BE49-F238E27FC236}">
                <a16:creationId xmlns:a16="http://schemas.microsoft.com/office/drawing/2014/main" id="{E8DDCF53-C7DA-487F-AE93-E1B739C09962}"/>
              </a:ext>
            </a:extLst>
          </p:cNvPr>
          <p:cNvSpPr txBox="1"/>
          <p:nvPr/>
        </p:nvSpPr>
        <p:spPr>
          <a:xfrm>
            <a:off x="1798712" y="4140390"/>
            <a:ext cx="5474779" cy="369332"/>
          </a:xfrm>
          <a:prstGeom prst="rect">
            <a:avLst/>
          </a:prstGeom>
          <a:noFill/>
        </p:spPr>
        <p:txBody>
          <a:bodyPr wrap="square" rtlCol="0">
            <a:spAutoFit/>
          </a:bodyPr>
          <a:lstStyle/>
          <a:p>
            <a:r>
              <a:rPr lang="en-GB" b="1" dirty="0">
                <a:solidFill>
                  <a:srgbClr val="FF0000"/>
                </a:solidFill>
                <a:latin typeface="Twinkl Cursive Looped" panose="02000000000000000000" pitchFamily="2" charset="0"/>
              </a:rPr>
              <a:t>Love never fails – 1 Corinthians 13.:8</a:t>
            </a:r>
          </a:p>
        </p:txBody>
      </p:sp>
    </p:spTree>
    <p:extLst>
      <p:ext uri="{BB962C8B-B14F-4D97-AF65-F5344CB8AC3E}">
        <p14:creationId xmlns:p14="http://schemas.microsoft.com/office/powerpoint/2010/main" val="189310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Ethos group </a:t>
            </a: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Prayer to share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How To Pray With Your Kids | Zack Donaldson">
            <a:extLst>
              <a:ext uri="{FF2B5EF4-FFF2-40B4-BE49-F238E27FC236}">
                <a16:creationId xmlns:a16="http://schemas.microsoft.com/office/drawing/2014/main" id="{8932D568-8E21-4923-87B7-E1E2B403A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68" y="462966"/>
            <a:ext cx="4573587" cy="593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0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6020D36A-CA55-4418-A367-56991CA9E3E4}"/>
              </a:ext>
            </a:extLst>
          </p:cNvPr>
          <p:cNvPicPr>
            <a:picLocks noChangeAspect="1"/>
          </p:cNvPicPr>
          <p:nvPr/>
        </p:nvPicPr>
        <p:blipFill rotWithShape="1">
          <a:blip r:embed="rId2"/>
          <a:srcRect t="13015" b="2715"/>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08657-7ADB-43EA-AD7B-8189090E9710}"/>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b="0" cap="all" spc="-100">
                <a:solidFill>
                  <a:schemeClr val="bg1"/>
                </a:solidFill>
              </a:rPr>
              <a:t>Reminders:</a:t>
            </a: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043237" y="1342937"/>
            <a:ext cx="5355264" cy="4406250"/>
          </a:xfrm>
        </p:spPr>
        <p:txBody>
          <a:bodyPr vert="horz" lIns="91440" tIns="45720" rIns="91440" bIns="45720" rtlCol="0" anchor="t">
            <a:normAutofit/>
          </a:bodyPr>
          <a:lstStyle/>
          <a:p>
            <a:pPr>
              <a:lnSpc>
                <a:spcPct val="107000"/>
              </a:lnSpc>
              <a:spcAft>
                <a:spcPts val="800"/>
              </a:spcAft>
            </a:pPr>
            <a:r>
              <a:rPr lang="en-GB" sz="4800" b="1">
                <a:latin typeface="Twinkl Cursive Looped" panose="02000000000000000000" pitchFamily="2" charset="0"/>
                <a:ea typeface="Calibri" panose="020F0502020204030204" pitchFamily="34" charset="0"/>
                <a:cs typeface="Times New Roman" panose="02020603050405020304" pitchFamily="18" charset="0"/>
              </a:rPr>
              <a:t> </a:t>
            </a:r>
            <a:endParaRPr lang="en-GB" sz="480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170" name="Picture 2" descr="Postcard from Timperley: 14/10/12 - 21/10/12">
            <a:extLst>
              <a:ext uri="{FF2B5EF4-FFF2-40B4-BE49-F238E27FC236}">
                <a16:creationId xmlns:a16="http://schemas.microsoft.com/office/drawing/2014/main" id="{E7F57D64-36AD-464C-9D95-D9BE72D50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37" y="614417"/>
            <a:ext cx="5262953" cy="51347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BC - Manchester - Faith - My Passion">
            <a:extLst>
              <a:ext uri="{FF2B5EF4-FFF2-40B4-BE49-F238E27FC236}">
                <a16:creationId xmlns:a16="http://schemas.microsoft.com/office/drawing/2014/main" id="{AA866BD8-6542-4068-9389-DCE16D485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325" y="1022226"/>
            <a:ext cx="1447800" cy="1933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3CBC1-73CB-4B43-992D-2666442BE648}"/>
              </a:ext>
            </a:extLst>
          </p:cNvPr>
          <p:cNvSpPr txBox="1"/>
          <p:nvPr/>
        </p:nvSpPr>
        <p:spPr>
          <a:xfrm>
            <a:off x="6243484" y="2340077"/>
            <a:ext cx="3156155" cy="1569660"/>
          </a:xfrm>
          <a:prstGeom prst="rect">
            <a:avLst/>
          </a:prstGeom>
          <a:noFill/>
        </p:spPr>
        <p:txBody>
          <a:bodyPr wrap="square" rtlCol="0">
            <a:spAutoFit/>
          </a:bodyPr>
          <a:lstStyle/>
          <a:p>
            <a:r>
              <a:rPr lang="en-GB" sz="3200">
                <a:latin typeface="Twinkl Cursive Looped" panose="02000000000000000000" pitchFamily="2" charset="0"/>
              </a:rPr>
              <a:t>Reverend Jan</a:t>
            </a:r>
          </a:p>
          <a:p>
            <a:endParaRPr lang="en-GB" sz="3200">
              <a:latin typeface="Twinkl Cursive Looped" panose="02000000000000000000" pitchFamily="2" charset="0"/>
            </a:endParaRPr>
          </a:p>
          <a:p>
            <a:r>
              <a:rPr lang="en-GB" sz="3200">
                <a:latin typeface="Twinkl Cursive Looped" panose="02000000000000000000" pitchFamily="2" charset="0"/>
              </a:rPr>
              <a:t>Blessing to all</a:t>
            </a:r>
          </a:p>
        </p:txBody>
      </p:sp>
    </p:spTree>
    <p:extLst>
      <p:ext uri="{BB962C8B-B14F-4D97-AF65-F5344CB8AC3E}">
        <p14:creationId xmlns:p14="http://schemas.microsoft.com/office/powerpoint/2010/main" val="102297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2364508"/>
            <a:ext cx="5355264" cy="1135776"/>
          </a:xfrm>
        </p:spPr>
        <p:txBody>
          <a:bodyPr vert="horz" lIns="91440" tIns="45720" rIns="91440" bIns="45720" rtlCol="0" anchor="t">
            <a:normAutofit fontScale="70000" lnSpcReduction="20000"/>
          </a:bodyPr>
          <a:lstStyle/>
          <a:p>
            <a:pPr>
              <a:spcAft>
                <a:spcPts val="600"/>
              </a:spcAft>
            </a:pPr>
            <a:r>
              <a:rPr lang="en-GB" sz="2400" b="1" dirty="0">
                <a:latin typeface="Twinkl Cursive Looped" panose="02000000000000000000" pitchFamily="2" charset="0"/>
              </a:rPr>
              <a:t>Jesus said “Blessed are the peacemakers, for they shall be called the children of God” (Matthew :5:9)</a:t>
            </a:r>
            <a:endParaRPr lang="en-GB" sz="2400" dirty="0">
              <a:latin typeface="Twinkl Cursive Looped" panose="02000000000000000000" pitchFamily="2" charset="0"/>
            </a:endParaRPr>
          </a:p>
          <a:p>
            <a:pPr>
              <a:spcAft>
                <a:spcPts val="600"/>
              </a:spcAft>
            </a:pPr>
            <a:r>
              <a:rPr lang="en-GB" sz="2400" b="1" dirty="0">
                <a:latin typeface="Twinkl Cursive Looped" panose="02000000000000000000" pitchFamily="2" charset="0"/>
              </a:rPr>
              <a:t>Why do you think he said this?</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5370237" y="1401748"/>
            <a:ext cx="5355264" cy="798167"/>
          </a:xfrm>
          <a:prstGeom prst="rect">
            <a:avLst/>
          </a:prstGeom>
          <a:noFill/>
        </p:spPr>
        <p:txBody>
          <a:bodyPr wrap="square" lIns="91440" tIns="45720" rIns="91440" bIns="45720" rtlCol="0" anchor="t">
            <a:spAutoFit/>
          </a:bodyPr>
          <a:lstStyle/>
          <a:p>
            <a:pPr>
              <a:lnSpc>
                <a:spcPct val="107000"/>
              </a:lnSpc>
              <a:spcAft>
                <a:spcPts val="800"/>
              </a:spcAft>
            </a:pPr>
            <a:r>
              <a:rPr lang="en-GB" sz="4400">
                <a:solidFill>
                  <a:srgbClr val="00B050"/>
                </a:solidFill>
                <a:latin typeface="Twinkl Cursive Looped"/>
                <a:ea typeface="Calibri" panose="020F0502020204030204" pitchFamily="34" charset="0"/>
                <a:cs typeface="Times New Roman"/>
              </a:rPr>
              <a:t>What did Jesus say?</a:t>
            </a:r>
            <a:endParaRPr lang="en-GB" sz="4400">
              <a:effectLst/>
              <a:latin typeface="Twinkl Cursive Looped"/>
              <a:ea typeface="Calibri" panose="020F0502020204030204" pitchFamily="34" charset="0"/>
              <a:cs typeface="Times New Roman"/>
            </a:endParaRPr>
          </a:p>
        </p:txBody>
      </p:sp>
      <p:pic>
        <p:nvPicPr>
          <p:cNvPr id="3074" name="Picture 2" descr="Jesus Is the #Light of the #World (1996) by Don #Besig - YouTube">
            <a:extLst>
              <a:ext uri="{FF2B5EF4-FFF2-40B4-BE49-F238E27FC236}">
                <a16:creationId xmlns:a16="http://schemas.microsoft.com/office/drawing/2014/main" id="{D7EF83C8-DB86-453E-9C4E-8F4BB0F5C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24" y="446823"/>
            <a:ext cx="4572000" cy="6062132"/>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BBCB92B3-DAE0-4C38-8CAF-5BD64F013C6F}"/>
              </a:ext>
            </a:extLst>
          </p:cNvPr>
          <p:cNvSpPr txBox="1">
            <a:spLocks/>
          </p:cNvSpPr>
          <p:nvPr/>
        </p:nvSpPr>
        <p:spPr>
          <a:xfrm>
            <a:off x="5688679" y="3732470"/>
            <a:ext cx="5355264" cy="1135776"/>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spcAft>
                <a:spcPts val="600"/>
              </a:spcAft>
            </a:pPr>
            <a:r>
              <a:rPr lang="en-GB" sz="2400" b="1" dirty="0">
                <a:latin typeface="Twinkl Cursive Looped" panose="02000000000000000000" pitchFamily="2" charset="0"/>
              </a:rPr>
              <a:t>When we help and are peace makers we are following God’s wishes.</a:t>
            </a:r>
          </a:p>
        </p:txBody>
      </p:sp>
    </p:spTree>
    <p:extLst>
      <p:ext uri="{BB962C8B-B14F-4D97-AF65-F5344CB8AC3E}">
        <p14:creationId xmlns:p14="http://schemas.microsoft.com/office/powerpoint/2010/main" val="43999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766794" y="1808046"/>
            <a:ext cx="5804455" cy="4592753"/>
          </a:xfrm>
        </p:spPr>
        <p:txBody>
          <a:bodyPr vert="horz" lIns="91440" tIns="45720" rIns="91440" bIns="45720" rtlCol="0" anchor="t">
            <a:normAutofit/>
          </a:bodyPr>
          <a:lstStyle/>
          <a:p>
            <a:pPr algn="l">
              <a:spcAft>
                <a:spcPts val="600"/>
              </a:spcAft>
            </a:pPr>
            <a:r>
              <a:rPr lang="en-GB" sz="2800" dirty="0">
                <a:latin typeface="Twinkl Cursive Looped" panose="02000000000000000000" pitchFamily="2" charset="0"/>
              </a:rPr>
              <a:t>The words spoken were from when Jesus was talking to his followers. They remind Christians about the importance of being peacemakers. </a:t>
            </a:r>
          </a:p>
          <a:p>
            <a:pPr algn="l">
              <a:spcAft>
                <a:spcPts val="600"/>
              </a:spcAft>
            </a:pPr>
            <a:r>
              <a:rPr lang="en-GB" sz="2800" dirty="0">
                <a:latin typeface="Twinkl Cursive Looped" panose="02000000000000000000" pitchFamily="2" charset="0"/>
              </a:rPr>
              <a:t>Today we recognise Peacemakers through awarding a prize…The Nobel Peace prize.</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5631767" y="1251496"/>
            <a:ext cx="5490292" cy="605679"/>
          </a:xfrm>
          <a:prstGeom prst="rect">
            <a:avLst/>
          </a:prstGeom>
          <a:noFill/>
        </p:spPr>
        <p:txBody>
          <a:bodyPr wrap="square" lIns="91440" tIns="45720" rIns="91440" bIns="45720" rtlCol="0" anchor="t">
            <a:spAutoFit/>
          </a:bodyPr>
          <a:lstStyle/>
          <a:p>
            <a:pPr>
              <a:lnSpc>
                <a:spcPct val="107000"/>
              </a:lnSpc>
              <a:spcAft>
                <a:spcPts val="800"/>
              </a:spcAft>
            </a:pPr>
            <a:r>
              <a:rPr lang="en-GB" sz="3200" dirty="0">
                <a:effectLst/>
                <a:latin typeface="Twinkl Cursive Looped"/>
                <a:ea typeface="Calibri" panose="020F0502020204030204" pitchFamily="34" charset="0"/>
                <a:cs typeface="Times New Roman"/>
              </a:rPr>
              <a:t>The Sermon on the Mount</a:t>
            </a:r>
          </a:p>
        </p:txBody>
      </p:sp>
      <p:pic>
        <p:nvPicPr>
          <p:cNvPr id="3074" name="Picture 2" descr="Whats Love got to do with it? - For the Love of God Jesus and the  Beatitudes of Matthew">
            <a:extLst>
              <a:ext uri="{FF2B5EF4-FFF2-40B4-BE49-F238E27FC236}">
                <a16:creationId xmlns:a16="http://schemas.microsoft.com/office/drawing/2014/main" id="{35010522-1779-45F0-83F0-51A08F79D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2913"/>
            <a:ext cx="5385791"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36733" y="601045"/>
            <a:ext cx="4093757" cy="5624787"/>
          </a:xfrm>
        </p:spPr>
        <p:txBody>
          <a:bodyPr vert="horz" lIns="91440" tIns="45720" rIns="91440" bIns="45720" rtlCol="0" anchor="t">
            <a:normAutofit/>
          </a:bodyPr>
          <a:lstStyle/>
          <a:p>
            <a:pPr algn="l">
              <a:spcAft>
                <a:spcPts val="600"/>
              </a:spcAft>
            </a:pPr>
            <a:r>
              <a:rPr lang="en-US" sz="2400" b="1" dirty="0">
                <a:latin typeface="Twinkl Cursive Looped" panose="02000000000000000000" pitchFamily="2" charset="0"/>
              </a:rPr>
              <a:t>Malala Yousafzai</a:t>
            </a:r>
          </a:p>
          <a:p>
            <a:pPr algn="l">
              <a:spcAft>
                <a:spcPts val="600"/>
              </a:spcAft>
            </a:pPr>
            <a:r>
              <a:rPr lang="en-US" dirty="0">
                <a:solidFill>
                  <a:schemeClr val="tx1"/>
                </a:solidFill>
                <a:latin typeface="Twinkl Cursive Looped" panose="02000000000000000000" pitchFamily="2" charset="0"/>
              </a:rPr>
              <a:t>She gained global attention when she survived an assassination attempt at age 15. In 2014 Yousafzai and Kailash Satyarthi were jointly awarded the Nobel Prize for Peace in recognition of their efforts on behalf of children's rights.</a:t>
            </a:r>
            <a:endParaRPr lang="en-GB" dirty="0">
              <a:solidFill>
                <a:schemeClr val="tx1"/>
              </a:solidFill>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098" name="Picture 2" descr="Malala awarded Nobel Peace Prize - Pakistan - DAWN.COM">
            <a:extLst>
              <a:ext uri="{FF2B5EF4-FFF2-40B4-BE49-F238E27FC236}">
                <a16:creationId xmlns:a16="http://schemas.microsoft.com/office/drawing/2014/main" id="{4BA7E353-D5CF-47DC-823E-131314B63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89" y="3644204"/>
            <a:ext cx="3980588" cy="2663925"/>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title="Watch Malala Yousafzai's Nobel Peace Prize acceptance speech">
            <a:hlinkClick r:id="" action="ppaction://media"/>
            <a:extLst>
              <a:ext uri="{FF2B5EF4-FFF2-40B4-BE49-F238E27FC236}">
                <a16:creationId xmlns:a16="http://schemas.microsoft.com/office/drawing/2014/main" id="{BAFE5C99-0649-454C-A1AE-ABB6A097E605}"/>
              </a:ext>
            </a:extLst>
          </p:cNvPr>
          <p:cNvPicPr>
            <a:picLocks noRot="1" noChangeAspect="1"/>
          </p:cNvPicPr>
          <p:nvPr>
            <a:videoFile r:link="rId1"/>
          </p:nvPr>
        </p:nvPicPr>
        <p:blipFill>
          <a:blip r:embed="rId4"/>
          <a:stretch>
            <a:fillRect/>
          </a:stretch>
        </p:blipFill>
        <p:spPr>
          <a:xfrm>
            <a:off x="4940703" y="601045"/>
            <a:ext cx="6614564" cy="5707084"/>
          </a:xfrm>
          <a:prstGeom prst="rect">
            <a:avLst/>
          </a:prstGeom>
        </p:spPr>
      </p:pic>
    </p:spTree>
    <p:extLst>
      <p:ext uri="{BB962C8B-B14F-4D97-AF65-F5344CB8AC3E}">
        <p14:creationId xmlns:p14="http://schemas.microsoft.com/office/powerpoint/2010/main" val="39680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Reflection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What do you feel when you hear this: make me a channel of your peace?</a:t>
            </a:r>
          </a:p>
        </p:txBody>
      </p:sp>
      <p:pic>
        <p:nvPicPr>
          <p:cNvPr id="4" name="Online Media 3" title="Make Me a Channel of Your Peace [with lyrics for congregations]">
            <a:hlinkClick r:id="" action="ppaction://media"/>
            <a:extLst>
              <a:ext uri="{FF2B5EF4-FFF2-40B4-BE49-F238E27FC236}">
                <a16:creationId xmlns:a16="http://schemas.microsoft.com/office/drawing/2014/main" id="{2A881BF3-6F74-4A65-AC2B-A38563DDB1B5}"/>
              </a:ext>
            </a:extLst>
          </p:cNvPr>
          <p:cNvPicPr>
            <a:picLocks noRot="1" noChangeAspect="1"/>
          </p:cNvPicPr>
          <p:nvPr>
            <a:videoFile r:link="rId1"/>
          </p:nvPr>
        </p:nvPicPr>
        <p:blipFill>
          <a:blip r:embed="rId4"/>
          <a:stretch>
            <a:fillRect/>
          </a:stretch>
        </p:blipFill>
        <p:spPr>
          <a:xfrm>
            <a:off x="4662210" y="0"/>
            <a:ext cx="7529790" cy="6858000"/>
          </a:xfrm>
          <a:prstGeom prst="rect">
            <a:avLst/>
          </a:prstGeom>
        </p:spPr>
      </p:pic>
    </p:spTree>
    <p:extLst>
      <p:ext uri="{BB962C8B-B14F-4D97-AF65-F5344CB8AC3E}">
        <p14:creationId xmlns:p14="http://schemas.microsoft.com/office/powerpoint/2010/main" val="28937026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033913" y="1557228"/>
            <a:ext cx="6864434" cy="4406250"/>
          </a:xfrm>
        </p:spPr>
        <p:txBody>
          <a:bodyPr vert="horz" lIns="91440" tIns="45720" rIns="91440" bIns="45720" rtlCol="0" anchor="t">
            <a:normAutofit fontScale="92500" lnSpcReduction="20000"/>
          </a:bodyPr>
          <a:lstStyle/>
          <a:p>
            <a:endParaRPr lang="en-GB" dirty="0"/>
          </a:p>
          <a:p>
            <a:endParaRPr lang="en-GB" b="1" dirty="0"/>
          </a:p>
          <a:p>
            <a:endParaRPr lang="en-GB" b="1" dirty="0"/>
          </a:p>
          <a:p>
            <a:r>
              <a:rPr lang="en-GB" b="1" dirty="0"/>
              <a:t> </a:t>
            </a:r>
          </a:p>
          <a:p>
            <a:r>
              <a:rPr lang="en-GB" sz="2800" b="1" dirty="0">
                <a:latin typeface="Twinkl Cursive Looped"/>
              </a:rPr>
              <a:t>Dear </a:t>
            </a:r>
            <a:r>
              <a:rPr lang="en-GB" sz="2800" b="1" dirty="0">
                <a:solidFill>
                  <a:srgbClr val="0D0D0D"/>
                </a:solidFill>
                <a:latin typeface="Twinkl Cursive Looped"/>
              </a:rPr>
              <a:t>God,</a:t>
            </a:r>
          </a:p>
          <a:p>
            <a:r>
              <a:rPr lang="en-GB" sz="2800" b="1" dirty="0">
                <a:solidFill>
                  <a:srgbClr val="0D0D0D"/>
                </a:solidFill>
                <a:latin typeface="Twinkl Cursive Looped"/>
              </a:rPr>
              <a:t>Help us to find ways to be peacemakers to our friends and our families. Help us to be a channel of YOUR peace.</a:t>
            </a:r>
          </a:p>
          <a:p>
            <a:r>
              <a:rPr lang="en-GB" sz="2800" b="1" dirty="0">
                <a:latin typeface="Twinkl Cursive Looped"/>
              </a:rPr>
              <a:t> Guide us in your light forever and always. </a:t>
            </a:r>
            <a:endParaRPr lang="en-GB" sz="2800" b="1" dirty="0">
              <a:latin typeface="Twinkl Cursive Looped" panose="02000000000000000000" pitchFamily="2" charset="0"/>
            </a:endParaRPr>
          </a:p>
          <a:p>
            <a:r>
              <a:rPr lang="en-GB" sz="2800" b="1" dirty="0">
                <a:latin typeface="Twinkl Cursive Looped"/>
              </a:rPr>
              <a:t>Amen.</a:t>
            </a:r>
            <a:endParaRPr lang="en-GB" sz="2800" dirty="0">
              <a:latin typeface="Twinkl Cursive Looped"/>
            </a:endParaRP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spTree>
    <p:extLst>
      <p:ext uri="{BB962C8B-B14F-4D97-AF65-F5344CB8AC3E}">
        <p14:creationId xmlns:p14="http://schemas.microsoft.com/office/powerpoint/2010/main" val="289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Class Worship 4</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33341611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17344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424"/>
      </a:dk2>
      <a:lt2>
        <a:srgbClr val="E7E2E8"/>
      </a:lt2>
      <a:accent1>
        <a:srgbClr val="5CB346"/>
      </a:accent1>
      <a:accent2>
        <a:srgbClr val="83B03A"/>
      </a:accent2>
      <a:accent3>
        <a:srgbClr val="A8A442"/>
      </a:accent3>
      <a:accent4>
        <a:srgbClr val="B17C3B"/>
      </a:accent4>
      <a:accent5>
        <a:srgbClr val="C35C4D"/>
      </a:accent5>
      <a:accent6>
        <a:srgbClr val="B13B5D"/>
      </a:accent6>
      <a:hlink>
        <a:srgbClr val="C06742"/>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D481D1737C624789CDC0062E470A3A" ma:contentTypeVersion="13" ma:contentTypeDescription="Create a new document." ma:contentTypeScope="" ma:versionID="d26b80e2856aa474da297d112e903c48">
  <xsd:schema xmlns:xsd="http://www.w3.org/2001/XMLSchema" xmlns:xs="http://www.w3.org/2001/XMLSchema" xmlns:p="http://schemas.microsoft.com/office/2006/metadata/properties" xmlns:ns2="cdfd068b-20d5-4086-86dc-bd85d8e86094" xmlns:ns3="598a01a8-5d69-453e-ab46-27cc0e5f55aa" targetNamespace="http://schemas.microsoft.com/office/2006/metadata/properties" ma:root="true" ma:fieldsID="1b62f07d30fda779dd0c828ce44172a9" ns2:_="" ns3:_="">
    <xsd:import namespace="cdfd068b-20d5-4086-86dc-bd85d8e86094"/>
    <xsd:import namespace="598a01a8-5d69-453e-ab46-27cc0e5f55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a01a8-5d69-453e-ab46-27cc0e5f55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0E69A-8B7C-4B71-B0E4-6C6CF8A25C5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39BD5F-4615-4779-A4A7-0E2247930145}">
  <ds:schemaRefs>
    <ds:schemaRef ds:uri="http://schemas.microsoft.com/sharepoint/v3/contenttype/forms"/>
  </ds:schemaRefs>
</ds:datastoreItem>
</file>

<file path=customXml/itemProps3.xml><?xml version="1.0" encoding="utf-8"?>
<ds:datastoreItem xmlns:ds="http://schemas.openxmlformats.org/officeDocument/2006/customXml" ds:itemID="{F36986EC-2BA1-460F-B08C-8DCAA071B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598a01a8-5d69-453e-ab46-27cc0e5f5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391</TotalTime>
  <Words>526</Words>
  <Application>Microsoft Office PowerPoint</Application>
  <PresentationFormat>Widescreen</PresentationFormat>
  <Paragraphs>81</Paragraphs>
  <Slides>27</Slides>
  <Notes>3</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Garamond</vt:lpstr>
      <vt:lpstr>Selawik Light</vt:lpstr>
      <vt:lpstr>Speak Pro</vt:lpstr>
      <vt:lpstr>Twinkl Cursive Looped</vt:lpstr>
      <vt:lpstr>SavonVTI</vt:lpstr>
      <vt:lpstr>Collective worship </vt:lpstr>
      <vt:lpstr>PowerPoint Presentation</vt:lpstr>
      <vt:lpstr>PowerPoint Presentation</vt:lpstr>
      <vt:lpstr>PowerPoint Presentation</vt:lpstr>
      <vt:lpstr>PowerPoint Presentation</vt:lpstr>
      <vt:lpstr>Reflection </vt:lpstr>
      <vt:lpstr>PowerPoint Presentation</vt:lpstr>
      <vt:lpstr>Collective worship </vt:lpstr>
      <vt:lpstr>PowerPoint Presentation</vt:lpstr>
      <vt:lpstr>Reflection </vt:lpstr>
      <vt:lpstr>PowerPoint Presentation</vt:lpstr>
      <vt:lpstr>Collective worship </vt:lpstr>
      <vt:lpstr>Reflection </vt:lpstr>
      <vt:lpstr>PowerPoint Presentation</vt:lpstr>
      <vt:lpstr>Especially for key stage 1</vt:lpstr>
      <vt:lpstr>Children’s choice</vt:lpstr>
      <vt:lpstr>PowerPoint Presentation</vt:lpstr>
      <vt:lpstr>Collective worship </vt:lpstr>
      <vt:lpstr>Reflection </vt:lpstr>
      <vt:lpstr>PowerPoint Presentation</vt:lpstr>
      <vt:lpstr>Collective worship </vt:lpstr>
      <vt:lpstr>Birthdays….Happy Birthday to YOU.</vt:lpstr>
      <vt:lpstr>Personal Development Awards</vt:lpstr>
      <vt:lpstr>Head Teacher Awards </vt:lpstr>
      <vt:lpstr>PowerPoint Presentation</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dc:title>
  <dc:creator>karen mowbray</dc:creator>
  <cp:lastModifiedBy>Karen Mowbray</cp:lastModifiedBy>
  <cp:revision>12</cp:revision>
  <cp:lastPrinted>2021-08-31T15:51:27Z</cp:lastPrinted>
  <dcterms:created xsi:type="dcterms:W3CDTF">2020-08-15T12:15:28Z</dcterms:created>
  <dcterms:modified xsi:type="dcterms:W3CDTF">2021-10-25T17:16:48Z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0x01010016D481D1737C624789CDC0062E470A3A</vt:lpwstr>
  </property>
</Properties>
</file>