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sldIdLst>
    <p:sldId id="256" r:id="rId5"/>
    <p:sldId id="257" r:id="rId6"/>
    <p:sldId id="258" r:id="rId7"/>
    <p:sldId id="298" r:id="rId8"/>
    <p:sldId id="299" r:id="rId9"/>
    <p:sldId id="291" r:id="rId10"/>
    <p:sldId id="295" r:id="rId11"/>
    <p:sldId id="261" r:id="rId12"/>
    <p:sldId id="268" r:id="rId13"/>
    <p:sldId id="269" r:id="rId14"/>
    <p:sldId id="292" r:id="rId15"/>
    <p:sldId id="272" r:id="rId16"/>
    <p:sldId id="296" r:id="rId17"/>
    <p:sldId id="273" r:id="rId18"/>
    <p:sldId id="275" r:id="rId19"/>
    <p:sldId id="276" r:id="rId20"/>
    <p:sldId id="277" r:id="rId21"/>
    <p:sldId id="278" r:id="rId22"/>
    <p:sldId id="294" r:id="rId23"/>
    <p:sldId id="281" r:id="rId24"/>
    <p:sldId id="282" r:id="rId25"/>
    <p:sldId id="286" r:id="rId26"/>
    <p:sldId id="283" r:id="rId27"/>
    <p:sldId id="284" r:id="rId28"/>
    <p:sldId id="302" r:id="rId29"/>
    <p:sldId id="300" r:id="rId30"/>
    <p:sldId id="287" r:id="rId31"/>
    <p:sldId id="303"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3D01E-6432-418F-A728-AA07CC53F8EA}" v="1" dt="2021-11-21T18:21:55.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43"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owbray" userId="4f1d123d-1a58-400b-b130-b3dd2397c3b9" providerId="ADAL" clId="{AAC3D01E-6432-418F-A728-AA07CC53F8EA}"/>
    <pc:docChg chg="custSel addSld delSld modSld sldOrd">
      <pc:chgData name="Karen Mowbray" userId="4f1d123d-1a58-400b-b130-b3dd2397c3b9" providerId="ADAL" clId="{AAC3D01E-6432-418F-A728-AA07CC53F8EA}" dt="2021-11-21T18:23:55.278" v="44" actId="47"/>
      <pc:docMkLst>
        <pc:docMk/>
      </pc:docMkLst>
      <pc:sldChg chg="modSp mod">
        <pc:chgData name="Karen Mowbray" userId="4f1d123d-1a58-400b-b130-b3dd2397c3b9" providerId="ADAL" clId="{AAC3D01E-6432-418F-A728-AA07CC53F8EA}" dt="2021-11-21T18:18:52.876" v="19" actId="20577"/>
        <pc:sldMkLst>
          <pc:docMk/>
          <pc:sldMk cId="1225601374" sldId="268"/>
        </pc:sldMkLst>
        <pc:spChg chg="mod">
          <ac:chgData name="Karen Mowbray" userId="4f1d123d-1a58-400b-b130-b3dd2397c3b9" providerId="ADAL" clId="{AAC3D01E-6432-418F-A728-AA07CC53F8EA}" dt="2021-11-21T18:18:52.876" v="19" actId="20577"/>
          <ac:spMkLst>
            <pc:docMk/>
            <pc:sldMk cId="1225601374" sldId="268"/>
            <ac:spMk id="3" creationId="{77BB1912-0B48-4BCC-A896-231FDED439DF}"/>
          </ac:spMkLst>
        </pc:spChg>
      </pc:sldChg>
      <pc:sldChg chg="delSp mod">
        <pc:chgData name="Karen Mowbray" userId="4f1d123d-1a58-400b-b130-b3dd2397c3b9" providerId="ADAL" clId="{AAC3D01E-6432-418F-A728-AA07CC53F8EA}" dt="2021-11-21T18:19:46.175" v="24" actId="478"/>
        <pc:sldMkLst>
          <pc:docMk/>
          <pc:sldMk cId="2433831735" sldId="283"/>
        </pc:sldMkLst>
        <pc:picChg chg="del">
          <ac:chgData name="Karen Mowbray" userId="4f1d123d-1a58-400b-b130-b3dd2397c3b9" providerId="ADAL" clId="{AAC3D01E-6432-418F-A728-AA07CC53F8EA}" dt="2021-11-21T18:19:46.175" v="24" actId="478"/>
          <ac:picMkLst>
            <pc:docMk/>
            <pc:sldMk cId="2433831735" sldId="283"/>
            <ac:picMk id="10" creationId="{D4B4F2C3-2A8F-4A83-B856-A5A1F3FC15D7}"/>
          </ac:picMkLst>
        </pc:picChg>
      </pc:sldChg>
      <pc:sldChg chg="delSp mod">
        <pc:chgData name="Karen Mowbray" userId="4f1d123d-1a58-400b-b130-b3dd2397c3b9" providerId="ADAL" clId="{AAC3D01E-6432-418F-A728-AA07CC53F8EA}" dt="2021-11-21T18:19:40.534" v="23" actId="478"/>
        <pc:sldMkLst>
          <pc:docMk/>
          <pc:sldMk cId="1893107023" sldId="284"/>
        </pc:sldMkLst>
        <pc:picChg chg="del">
          <ac:chgData name="Karen Mowbray" userId="4f1d123d-1a58-400b-b130-b3dd2397c3b9" providerId="ADAL" clId="{AAC3D01E-6432-418F-A728-AA07CC53F8EA}" dt="2021-11-21T18:19:40.534" v="23" actId="478"/>
          <ac:picMkLst>
            <pc:docMk/>
            <pc:sldMk cId="1893107023" sldId="284"/>
            <ac:picMk id="20" creationId="{54862A52-8201-4151-BE13-1BCC4A530EF1}"/>
          </ac:picMkLst>
        </pc:picChg>
      </pc:sldChg>
      <pc:sldChg chg="delSp modSp del mod">
        <pc:chgData name="Karen Mowbray" userId="4f1d123d-1a58-400b-b130-b3dd2397c3b9" providerId="ADAL" clId="{AAC3D01E-6432-418F-A728-AA07CC53F8EA}" dt="2021-11-21T18:23:55.278" v="44" actId="47"/>
        <pc:sldMkLst>
          <pc:docMk/>
          <pc:sldMk cId="1022972147" sldId="288"/>
        </pc:sldMkLst>
        <pc:spChg chg="mod">
          <ac:chgData name="Karen Mowbray" userId="4f1d123d-1a58-400b-b130-b3dd2397c3b9" providerId="ADAL" clId="{AAC3D01E-6432-418F-A728-AA07CC53F8EA}" dt="2021-11-21T18:19:59.158" v="33" actId="20577"/>
          <ac:spMkLst>
            <pc:docMk/>
            <pc:sldMk cId="1022972147" sldId="288"/>
            <ac:spMk id="5" creationId="{5783CBC1-73CB-4B43-992D-2666442BE648}"/>
          </ac:spMkLst>
        </pc:spChg>
        <pc:picChg chg="del">
          <ac:chgData name="Karen Mowbray" userId="4f1d123d-1a58-400b-b130-b3dd2397c3b9" providerId="ADAL" clId="{AAC3D01E-6432-418F-A728-AA07CC53F8EA}" dt="2021-11-21T18:21:55.204" v="34" actId="478"/>
          <ac:picMkLst>
            <pc:docMk/>
            <pc:sldMk cId="1022972147" sldId="288"/>
            <ac:picMk id="7172" creationId="{AA866BD8-6542-4068-9389-DCE16D485F3A}"/>
          </ac:picMkLst>
        </pc:picChg>
      </pc:sldChg>
      <pc:sldChg chg="del">
        <pc:chgData name="Karen Mowbray" userId="4f1d123d-1a58-400b-b130-b3dd2397c3b9" providerId="ADAL" clId="{AAC3D01E-6432-418F-A728-AA07CC53F8EA}" dt="2021-11-21T18:19:25.519" v="22" actId="47"/>
        <pc:sldMkLst>
          <pc:docMk/>
          <pc:sldMk cId="102143046" sldId="293"/>
        </pc:sldMkLst>
      </pc:sldChg>
      <pc:sldChg chg="ord">
        <pc:chgData name="Karen Mowbray" userId="4f1d123d-1a58-400b-b130-b3dd2397c3b9" providerId="ADAL" clId="{AAC3D01E-6432-418F-A728-AA07CC53F8EA}" dt="2021-11-21T18:18:59.706" v="21"/>
        <pc:sldMkLst>
          <pc:docMk/>
          <pc:sldMk cId="455925067" sldId="294"/>
        </pc:sldMkLst>
      </pc:sldChg>
      <pc:sldChg chg="add del">
        <pc:chgData name="Karen Mowbray" userId="4f1d123d-1a58-400b-b130-b3dd2397c3b9" providerId="ADAL" clId="{AAC3D01E-6432-418F-A728-AA07CC53F8EA}" dt="2021-11-21T18:23:39.521" v="41" actId="47"/>
        <pc:sldMkLst>
          <pc:docMk/>
          <pc:sldMk cId="3813199928" sldId="301"/>
        </pc:sldMkLst>
      </pc:sldChg>
      <pc:sldChg chg="add ord">
        <pc:chgData name="Karen Mowbray" userId="4f1d123d-1a58-400b-b130-b3dd2397c3b9" providerId="ADAL" clId="{AAC3D01E-6432-418F-A728-AA07CC53F8EA}" dt="2021-11-21T18:23:32.646" v="40"/>
        <pc:sldMkLst>
          <pc:docMk/>
          <pc:sldMk cId="1510074162" sldId="302"/>
        </pc:sldMkLst>
      </pc:sldChg>
      <pc:sldChg chg="add">
        <pc:chgData name="Karen Mowbray" userId="4f1d123d-1a58-400b-b130-b3dd2397c3b9" providerId="ADAL" clId="{AAC3D01E-6432-418F-A728-AA07CC53F8EA}" dt="2021-11-21T18:23:50.833" v="43"/>
        <pc:sldMkLst>
          <pc:docMk/>
          <pc:sldMk cId="746909112"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11/21/2021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11/21/2021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11/21/2021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11/21/2021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11/21/2021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5J29YsEfYlo?feature=oembed"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tcuiuIwtpa4?feature=oembed"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NsbRIg-ebWg?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5J29YsEfYlo?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5J29YsEfYlo?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4</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8878"/>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91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1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03870"/>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4-</a:t>
            </a:r>
          </a:p>
          <a:p>
            <a:pPr>
              <a:lnSpc>
                <a:spcPct val="100000"/>
              </a:lnSpc>
              <a:spcAft>
                <a:spcPts val="600"/>
              </a:spcAft>
            </a:pPr>
            <a:r>
              <a:rPr lang="en-GB" sz="2400" b="1">
                <a:solidFill>
                  <a:schemeClr val="tx1"/>
                </a:solidFill>
                <a:latin typeface="Twinkl Cursive Looped"/>
              </a:rPr>
              <a:t>Praise worship</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3896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sting Crowns - Voice of Truth [LYRICS] - YouTube">
            <a:extLst>
              <a:ext uri="{FF2B5EF4-FFF2-40B4-BE49-F238E27FC236}">
                <a16:creationId xmlns:a16="http://schemas.microsoft.com/office/drawing/2014/main" id="{546FD3FC-B516-454E-B790-E58C429BB0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56883" y="3313941"/>
            <a:ext cx="2458064" cy="2638789"/>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EF3056-5D5E-4305-A9F7-98CA584B9E0F}"/>
              </a:ext>
            </a:extLst>
          </p:cNvPr>
          <p:cNvSpPr txBox="1"/>
          <p:nvPr/>
        </p:nvSpPr>
        <p:spPr>
          <a:xfrm>
            <a:off x="8560024" y="1559768"/>
            <a:ext cx="3238829" cy="3135379"/>
          </a:xfrm>
          <a:prstGeom prst="rect">
            <a:avLst/>
          </a:prstGeom>
        </p:spPr>
        <p:txBody>
          <a:bodyPr vert="horz" lIns="91440" tIns="45720" rIns="91440" bIns="45720" rtlCol="0" anchor="ctr">
            <a:normAutofit/>
          </a:bodyPr>
          <a:lstStyle/>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r>
              <a:rPr lang="en-US" sz="3000" cap="all" spc="-100">
                <a:solidFill>
                  <a:schemeClr val="tx1">
                    <a:lumMod val="85000"/>
                    <a:lumOff val="15000"/>
                  </a:schemeClr>
                </a:solidFill>
                <a:latin typeface="+mj-lt"/>
              </a:rPr>
              <a:t>Song to reflect: This is me!</a:t>
            </a:r>
          </a:p>
          <a:p>
            <a:pPr algn="ctr" defTabSz="914400">
              <a:lnSpc>
                <a:spcPct val="83000"/>
              </a:lnSpc>
              <a:spcBef>
                <a:spcPct val="0"/>
              </a:spcBef>
            </a:pPr>
            <a:r>
              <a:rPr lang="en-US" sz="3000" cap="all" spc="-100">
                <a:solidFill>
                  <a:schemeClr val="tx1">
                    <a:lumMod val="85000"/>
                    <a:lumOff val="15000"/>
                  </a:schemeClr>
                </a:solidFill>
                <a:latin typeface="+mj-lt"/>
              </a:rPr>
              <a:t> </a:t>
            </a: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p:txBody>
      </p:sp>
      <p:sp>
        <p:nvSpPr>
          <p:cNvPr id="143" name="Rectangle 142">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3" name="Online Media 2" title="This Is Me - The Greatest Showman {LYRICS}">
            <a:hlinkClick r:id="" action="ppaction://media"/>
            <a:extLst>
              <a:ext uri="{FF2B5EF4-FFF2-40B4-BE49-F238E27FC236}">
                <a16:creationId xmlns:a16="http://schemas.microsoft.com/office/drawing/2014/main" id="{9E4F376E-4025-4AF2-B7F8-3387C259F843}"/>
              </a:ext>
            </a:extLst>
          </p:cNvPr>
          <p:cNvPicPr>
            <a:picLocks noRot="1" noChangeAspect="1"/>
          </p:cNvPicPr>
          <p:nvPr>
            <a:videoFile r:link="rId1"/>
          </p:nvPr>
        </p:nvPicPr>
        <p:blipFill>
          <a:blip r:embed="rId4"/>
          <a:stretch>
            <a:fillRect/>
          </a:stretch>
        </p:blipFill>
        <p:spPr>
          <a:xfrm>
            <a:off x="294299" y="855406"/>
            <a:ext cx="7750206" cy="5399329"/>
          </a:xfrm>
          <a:prstGeom prst="rect">
            <a:avLst/>
          </a:prstGeom>
        </p:spPr>
      </p:pic>
    </p:spTree>
    <p:extLst>
      <p:ext uri="{BB962C8B-B14F-4D97-AF65-F5344CB8AC3E}">
        <p14:creationId xmlns:p14="http://schemas.microsoft.com/office/powerpoint/2010/main" val="19161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sting Crowns - Voice of Truth [LYRICS] - YouTube">
            <a:extLst>
              <a:ext uri="{FF2B5EF4-FFF2-40B4-BE49-F238E27FC236}">
                <a16:creationId xmlns:a16="http://schemas.microsoft.com/office/drawing/2014/main" id="{546FD3FC-B516-454E-B790-E58C429BB0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56883" y="3313941"/>
            <a:ext cx="2458064" cy="2638789"/>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EF3056-5D5E-4305-A9F7-98CA584B9E0F}"/>
              </a:ext>
            </a:extLst>
          </p:cNvPr>
          <p:cNvSpPr txBox="1"/>
          <p:nvPr/>
        </p:nvSpPr>
        <p:spPr>
          <a:xfrm>
            <a:off x="8560024" y="1559768"/>
            <a:ext cx="3238829" cy="3135379"/>
          </a:xfrm>
          <a:prstGeom prst="rect">
            <a:avLst/>
          </a:prstGeom>
        </p:spPr>
        <p:txBody>
          <a:bodyPr vert="horz" lIns="91440" tIns="45720" rIns="91440" bIns="45720" rtlCol="0" anchor="ctr">
            <a:normAutofit/>
          </a:bodyPr>
          <a:lstStyle/>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r>
              <a:rPr lang="en-US" sz="3000" cap="all" spc="-100">
                <a:solidFill>
                  <a:schemeClr val="tx1">
                    <a:lumMod val="85000"/>
                    <a:lumOff val="15000"/>
                  </a:schemeClr>
                </a:solidFill>
                <a:latin typeface="+mj-lt"/>
              </a:rPr>
              <a:t>Song to reflect:</a:t>
            </a:r>
          </a:p>
          <a:p>
            <a:pPr algn="ctr" defTabSz="914400">
              <a:lnSpc>
                <a:spcPct val="83000"/>
              </a:lnSpc>
              <a:spcBef>
                <a:spcPct val="0"/>
              </a:spcBef>
            </a:pPr>
            <a:r>
              <a:rPr lang="en-US" sz="3000" cap="all" spc="-100">
                <a:solidFill>
                  <a:schemeClr val="tx1">
                    <a:lumMod val="85000"/>
                    <a:lumOff val="15000"/>
                  </a:schemeClr>
                </a:solidFill>
                <a:latin typeface="+mj-lt"/>
              </a:rPr>
              <a:t> </a:t>
            </a:r>
          </a:p>
          <a:p>
            <a:pPr algn="ctr" defTabSz="914400">
              <a:lnSpc>
                <a:spcPct val="83000"/>
              </a:lnSpc>
              <a:spcBef>
                <a:spcPct val="0"/>
              </a:spcBef>
            </a:pPr>
            <a:r>
              <a:rPr lang="en-US" sz="3000" cap="all" spc="-100">
                <a:solidFill>
                  <a:schemeClr val="tx1">
                    <a:lumMod val="85000"/>
                    <a:lumOff val="15000"/>
                  </a:schemeClr>
                </a:solidFill>
                <a:latin typeface="+mj-lt"/>
              </a:rPr>
              <a:t>https://www.youtube.com/watch?v=tcuiuIwtpa4</a:t>
            </a: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a:p>
            <a:pPr algn="ctr" defTabSz="914400">
              <a:lnSpc>
                <a:spcPct val="83000"/>
              </a:lnSpc>
              <a:spcBef>
                <a:spcPct val="0"/>
              </a:spcBef>
              <a:spcAft>
                <a:spcPts val="600"/>
              </a:spcAft>
            </a:pPr>
            <a:endParaRPr lang="en-US" sz="3000" cap="all" spc="-100">
              <a:solidFill>
                <a:schemeClr val="tx1">
                  <a:lumMod val="85000"/>
                  <a:lumOff val="15000"/>
                </a:schemeClr>
              </a:solidFill>
              <a:latin typeface="+mj-lt"/>
            </a:endParaRPr>
          </a:p>
        </p:txBody>
      </p:sp>
      <p:sp>
        <p:nvSpPr>
          <p:cNvPr id="143" name="Rectangle 142">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Online Media 1" title="Casting Crowns - Voice of Truth [LYRICS]">
            <a:hlinkClick r:id="" action="ppaction://media"/>
            <a:extLst>
              <a:ext uri="{FF2B5EF4-FFF2-40B4-BE49-F238E27FC236}">
                <a16:creationId xmlns:a16="http://schemas.microsoft.com/office/drawing/2014/main" id="{476BFCAA-1932-40A6-AC9F-075DE23C329B}"/>
              </a:ext>
            </a:extLst>
          </p:cNvPr>
          <p:cNvPicPr>
            <a:picLocks noRot="1" noChangeAspect="1"/>
          </p:cNvPicPr>
          <p:nvPr>
            <a:videoFile r:link="rId1"/>
          </p:nvPr>
        </p:nvPicPr>
        <p:blipFill>
          <a:blip r:embed="rId4"/>
          <a:stretch>
            <a:fillRect/>
          </a:stretch>
        </p:blipFill>
        <p:spPr>
          <a:xfrm>
            <a:off x="393147" y="164592"/>
            <a:ext cx="6885879" cy="6029731"/>
          </a:xfrm>
          <a:prstGeom prst="rect">
            <a:avLst/>
          </a:prstGeom>
        </p:spPr>
      </p:pic>
    </p:spTree>
    <p:extLst>
      <p:ext uri="{BB962C8B-B14F-4D97-AF65-F5344CB8AC3E}">
        <p14:creationId xmlns:p14="http://schemas.microsoft.com/office/powerpoint/2010/main" val="30170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39D-BD34-4350-B97A-3A7BDDF50899}"/>
              </a:ext>
            </a:extLst>
          </p:cNvPr>
          <p:cNvSpPr>
            <a:spLocks noGrp="1"/>
          </p:cNvSpPr>
          <p:nvPr>
            <p:ph type="title"/>
          </p:nvPr>
        </p:nvSpPr>
        <p:spPr/>
        <p:txBody>
          <a:bodyPr/>
          <a:lstStyle/>
          <a:p>
            <a:r>
              <a:rPr lang="en-GB"/>
              <a:t>Especially for key stage 1 </a:t>
            </a:r>
            <a:br>
              <a:rPr lang="en-GB"/>
            </a:br>
            <a:r>
              <a:rPr lang="en-GB"/>
              <a:t>–This little light of mine</a:t>
            </a:r>
          </a:p>
        </p:txBody>
      </p:sp>
      <p:pic>
        <p:nvPicPr>
          <p:cNvPr id="5" name="Online Media 4" title="This Little Light of Mine (With Lyrics)">
            <a:hlinkClick r:id="" action="ppaction://media"/>
            <a:extLst>
              <a:ext uri="{FF2B5EF4-FFF2-40B4-BE49-F238E27FC236}">
                <a16:creationId xmlns:a16="http://schemas.microsoft.com/office/drawing/2014/main" id="{7F418366-E9BB-4B70-BDFC-2BBEA57831DA}"/>
              </a:ext>
            </a:extLst>
          </p:cNvPr>
          <p:cNvPicPr>
            <a:picLocks noRot="1" noChangeAspect="1"/>
          </p:cNvPicPr>
          <p:nvPr>
            <a:videoFile r:link="rId1"/>
          </p:nvPr>
        </p:nvPicPr>
        <p:blipFill>
          <a:blip r:embed="rId3"/>
          <a:stretch>
            <a:fillRect/>
          </a:stretch>
        </p:blipFill>
        <p:spPr>
          <a:xfrm>
            <a:off x="1464816" y="2014194"/>
            <a:ext cx="8513685" cy="4430994"/>
          </a:xfrm>
          <a:prstGeom prst="rect">
            <a:avLst/>
          </a:prstGeom>
        </p:spPr>
      </p:pic>
    </p:spTree>
    <p:extLst>
      <p:ext uri="{BB962C8B-B14F-4D97-AF65-F5344CB8AC3E}">
        <p14:creationId xmlns:p14="http://schemas.microsoft.com/office/powerpoint/2010/main" val="4875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03870"/>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4-</a:t>
            </a:r>
          </a:p>
          <a:p>
            <a:pPr>
              <a:lnSpc>
                <a:spcPct val="100000"/>
              </a:lnSpc>
              <a:spcAft>
                <a:spcPts val="600"/>
              </a:spcAft>
            </a:pPr>
            <a:r>
              <a:rPr lang="en-GB" sz="2400" b="1">
                <a:solidFill>
                  <a:schemeClr val="tx1"/>
                </a:solidFill>
                <a:latin typeface="Twinkl Cursive Looped"/>
              </a:rPr>
              <a:t>Class worship Thursday</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2136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2" name="Rectangle 21">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7D5C39E-400C-458C-8253-F699251DDA44}"/>
              </a:ext>
            </a:extLst>
          </p:cNvPr>
          <p:cNvPicPr>
            <a:picLocks noChangeAspect="1"/>
          </p:cNvPicPr>
          <p:nvPr/>
        </p:nvPicPr>
        <p:blipFill rotWithShape="1">
          <a:blip r:embed="rId2"/>
          <a:srcRect l="26873" r="2065" b="-1"/>
          <a:stretch/>
        </p:blipFill>
        <p:spPr>
          <a:xfrm>
            <a:off x="20" y="10"/>
            <a:ext cx="6392647" cy="6857990"/>
          </a:xfrm>
          <a:prstGeom prst="rect">
            <a:avLst/>
          </a:prstGeom>
        </p:spPr>
      </p:pic>
      <p:sp>
        <p:nvSpPr>
          <p:cNvPr id="24" name="Rectangle 23">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B9240-8912-438F-9B33-9CD42790E23E}"/>
              </a:ext>
            </a:extLst>
          </p:cNvPr>
          <p:cNvSpPr>
            <a:spLocks noGrp="1"/>
          </p:cNvSpPr>
          <p:nvPr>
            <p:ph type="title"/>
          </p:nvPr>
        </p:nvSpPr>
        <p:spPr>
          <a:xfrm>
            <a:off x="7064082" y="642594"/>
            <a:ext cx="4472921" cy="1371600"/>
          </a:xfrm>
        </p:spPr>
        <p:txBody>
          <a:bodyPr vert="horz" lIns="91440" tIns="45720" rIns="91440" bIns="45720" rtlCol="0" anchor="ctr">
            <a:noAutofit/>
          </a:bodyPr>
          <a:lstStyle/>
          <a:p>
            <a:r>
              <a:rPr lang="en-US" sz="2800">
                <a:latin typeface="Twinkl Cursive Looped" panose="02000000000000000000" pitchFamily="2" charset="0"/>
              </a:rPr>
              <a:t>In Sweden Saint Lucy is commemorated on December 13 in a festival of light.</a:t>
            </a:r>
          </a:p>
        </p:txBody>
      </p:sp>
      <p:sp>
        <p:nvSpPr>
          <p:cNvPr id="5" name="TextBox 4">
            <a:extLst>
              <a:ext uri="{FF2B5EF4-FFF2-40B4-BE49-F238E27FC236}">
                <a16:creationId xmlns:a16="http://schemas.microsoft.com/office/drawing/2014/main" id="{0A575F22-C66B-4B5E-A3C7-8B081CCE2507}"/>
              </a:ext>
            </a:extLst>
          </p:cNvPr>
          <p:cNvSpPr txBox="1"/>
          <p:nvPr/>
        </p:nvSpPr>
        <p:spPr>
          <a:xfrm>
            <a:off x="7064082" y="2103120"/>
            <a:ext cx="4472922" cy="3931920"/>
          </a:xfrm>
          <a:prstGeom prst="rect">
            <a:avLst/>
          </a:prstGeom>
        </p:spPr>
        <p:txBody>
          <a:bodyPr vert="horz" lIns="91440" tIns="45720" rIns="91440" bIns="45720" rtlCol="0">
            <a:normAutofit/>
          </a:bodyPr>
          <a:lstStyle/>
          <a:p>
            <a:pPr indent="-182880" defTabSz="914400">
              <a:spcAft>
                <a:spcPts val="600"/>
              </a:spcAft>
              <a:buClr>
                <a:schemeClr val="tx1">
                  <a:lumMod val="85000"/>
                  <a:lumOff val="15000"/>
                </a:schemeClr>
              </a:buClr>
              <a:buFont typeface="Garamond" pitchFamily="18" charset="0"/>
              <a:buChar char="◦"/>
            </a:pPr>
            <a:r>
              <a:rPr lang="en-US" sz="3200">
                <a:latin typeface="Twinkl Cursive Looped" panose="02000000000000000000" pitchFamily="2" charset="0"/>
              </a:rPr>
              <a:t>The white robe is for innocence.</a:t>
            </a:r>
          </a:p>
          <a:p>
            <a:pPr indent="-182880" defTabSz="914400">
              <a:spcAft>
                <a:spcPts val="600"/>
              </a:spcAft>
              <a:buClr>
                <a:schemeClr val="tx1">
                  <a:lumMod val="85000"/>
                  <a:lumOff val="15000"/>
                </a:schemeClr>
              </a:buClr>
              <a:buFont typeface="Garamond" pitchFamily="18" charset="0"/>
              <a:buChar char="◦"/>
            </a:pPr>
            <a:r>
              <a:rPr lang="en-US" sz="3200">
                <a:latin typeface="Twinkl Cursive Looped" panose="02000000000000000000" pitchFamily="2" charset="0"/>
              </a:rPr>
              <a:t>The red sash stands for how she died.</a:t>
            </a:r>
          </a:p>
          <a:p>
            <a:pPr indent="-182880" defTabSz="914400">
              <a:spcAft>
                <a:spcPts val="600"/>
              </a:spcAft>
              <a:buClr>
                <a:schemeClr val="tx1">
                  <a:lumMod val="85000"/>
                  <a:lumOff val="15000"/>
                </a:schemeClr>
              </a:buClr>
              <a:buFont typeface="Garamond" pitchFamily="18" charset="0"/>
              <a:buChar char="◦"/>
            </a:pPr>
            <a:r>
              <a:rPr lang="en-US" sz="3200">
                <a:latin typeface="Twinkl Cursive Looped" panose="02000000000000000000" pitchFamily="2" charset="0"/>
              </a:rPr>
              <a:t>The candles show she was a bearer of light.</a:t>
            </a:r>
          </a:p>
          <a:p>
            <a:pPr indent="-182880" defTabSz="914400">
              <a:spcAft>
                <a:spcPts val="600"/>
              </a:spcAft>
              <a:buClr>
                <a:schemeClr val="tx1">
                  <a:lumMod val="85000"/>
                  <a:lumOff val="15000"/>
                </a:schemeClr>
              </a:buClr>
              <a:buFont typeface="Garamond" pitchFamily="18" charset="0"/>
              <a:buChar char="◦"/>
            </a:pPr>
            <a:endParaRPr lang="en-US"/>
          </a:p>
        </p:txBody>
      </p:sp>
      <p:sp>
        <p:nvSpPr>
          <p:cNvPr id="9" name="TextBox 8">
            <a:extLst>
              <a:ext uri="{FF2B5EF4-FFF2-40B4-BE49-F238E27FC236}">
                <a16:creationId xmlns:a16="http://schemas.microsoft.com/office/drawing/2014/main" id="{DE2D4C57-9EBE-464B-9567-42D92E3DF7EB}"/>
              </a:ext>
            </a:extLst>
          </p:cNvPr>
          <p:cNvSpPr txBox="1"/>
          <p:nvPr/>
        </p:nvSpPr>
        <p:spPr>
          <a:xfrm>
            <a:off x="6769100" y="5396157"/>
            <a:ext cx="5663380" cy="1077218"/>
          </a:xfrm>
          <a:prstGeom prst="rect">
            <a:avLst/>
          </a:prstGeom>
          <a:noFill/>
        </p:spPr>
        <p:txBody>
          <a:bodyPr wrap="square" rtlCol="0">
            <a:spAutoFit/>
          </a:bodyPr>
          <a:lstStyle/>
          <a:p>
            <a:pPr>
              <a:spcAft>
                <a:spcPts val="600"/>
              </a:spcAft>
            </a:pPr>
            <a:r>
              <a:rPr lang="en-GB" sz="3200">
                <a:solidFill>
                  <a:srgbClr val="FFC000"/>
                </a:solidFill>
                <a:latin typeface="Twinkl Cursive Looped" panose="02000000000000000000" pitchFamily="2" charset="0"/>
              </a:rPr>
              <a:t>What would you stand up for? Answer on a </a:t>
            </a:r>
            <a:r>
              <a:rPr lang="en-GB" sz="3200" err="1">
                <a:solidFill>
                  <a:srgbClr val="FFC000"/>
                </a:solidFill>
                <a:latin typeface="Twinkl Cursive Looped" panose="02000000000000000000" pitchFamily="2" charset="0"/>
              </a:rPr>
              <a:t>postit</a:t>
            </a:r>
            <a:r>
              <a:rPr lang="en-GB" sz="3200">
                <a:solidFill>
                  <a:srgbClr val="FFC000"/>
                </a:solidFill>
                <a:latin typeface="Twinkl Cursive Looped" panose="02000000000000000000" pitchFamily="2" charset="0"/>
              </a:rPr>
              <a:t>?</a:t>
            </a:r>
          </a:p>
        </p:txBody>
      </p:sp>
    </p:spTree>
    <p:extLst>
      <p:ext uri="{BB962C8B-B14F-4D97-AF65-F5344CB8AC3E}">
        <p14:creationId xmlns:p14="http://schemas.microsoft.com/office/powerpoint/2010/main" val="45592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355230"/>
            <a:ext cx="3729162" cy="3341700"/>
          </a:xfrm>
        </p:spPr>
        <p:txBody>
          <a:bodyPr>
            <a:normAutofit/>
          </a:bodyPr>
          <a:lstStyle/>
          <a:p>
            <a:r>
              <a:rPr lang="en-GB" sz="3600">
                <a:solidFill>
                  <a:schemeClr val="tx1"/>
                </a:solidFill>
                <a:latin typeface="Twinkl Cursive Looped" panose="02000000000000000000" pitchFamily="2" charset="0"/>
              </a:rPr>
              <a:t>Celebration 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03870"/>
          </a:xfrm>
        </p:spPr>
        <p:txBody>
          <a:bodyPr vert="horz" lIns="91440" tIns="45720" rIns="91440" bIns="45720" rtlCol="0">
            <a:noAutofit/>
          </a:bodyPr>
          <a:lstStyle/>
          <a:p>
            <a:pPr>
              <a:lnSpc>
                <a:spcPct val="100000"/>
              </a:lnSpc>
              <a:spcAft>
                <a:spcPts val="600"/>
              </a:spcAft>
            </a:pPr>
            <a:r>
              <a:rPr lang="en-GB" sz="2400" b="1">
                <a:solidFill>
                  <a:schemeClr val="tx1"/>
                </a:solidFill>
                <a:latin typeface="Twinkl Cursive Looped"/>
              </a:rPr>
              <a:t>The value of </a:t>
            </a:r>
            <a:r>
              <a:rPr lang="en-GB" sz="2400" b="1">
                <a:solidFill>
                  <a:srgbClr val="00B0F0"/>
                </a:solidFill>
                <a:latin typeface="Twinkl Cursive Looped"/>
              </a:rPr>
              <a:t>Truthfulness</a:t>
            </a:r>
          </a:p>
          <a:p>
            <a:pPr>
              <a:lnSpc>
                <a:spcPct val="100000"/>
              </a:lnSpc>
              <a:spcAft>
                <a:spcPts val="600"/>
              </a:spcAft>
            </a:pPr>
            <a:r>
              <a:rPr lang="en-GB" sz="2400">
                <a:solidFill>
                  <a:schemeClr val="tx1"/>
                </a:solidFill>
                <a:latin typeface="Twinkl Cursive Looped"/>
              </a:rPr>
              <a:t>“The truth will set you free” John 8:32</a:t>
            </a:r>
          </a:p>
          <a:p>
            <a:pPr>
              <a:lnSpc>
                <a:spcPct val="100000"/>
              </a:lnSpc>
              <a:spcAft>
                <a:spcPts val="600"/>
              </a:spcAft>
            </a:pPr>
            <a:r>
              <a:rPr lang="en-GB" sz="2400" b="1">
                <a:solidFill>
                  <a:schemeClr val="tx1"/>
                </a:solidFill>
                <a:latin typeface="Twinkl Cursive Looped"/>
              </a:rPr>
              <a:t>Worship 2- </a:t>
            </a:r>
          </a:p>
          <a:p>
            <a:pPr>
              <a:lnSpc>
                <a:spcPct val="100000"/>
              </a:lnSpc>
              <a:spcAft>
                <a:spcPts val="600"/>
              </a:spcAft>
            </a:pPr>
            <a:r>
              <a:rPr lang="en-GB" sz="2400" b="1">
                <a:solidFill>
                  <a:schemeClr val="tx1"/>
                </a:solidFill>
                <a:latin typeface="Twinkl Cursive Looped"/>
              </a:rPr>
              <a:t>Celebration worship</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3004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3,249,422 Growth Stock Photos and Images - 123RF">
            <a:extLst>
              <a:ext uri="{FF2B5EF4-FFF2-40B4-BE49-F238E27FC236}">
                <a16:creationId xmlns:a16="http://schemas.microsoft.com/office/drawing/2014/main" id="{5D27E426-AED1-437B-8683-DE2DC494A4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6"/>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a:solidFill>
                  <a:schemeClr val="tx1"/>
                </a:solidFill>
              </a:rPr>
              <a:t>Personal Development Awards</a:t>
            </a:r>
          </a:p>
        </p:txBody>
      </p:sp>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a:solidFill>
                  <a:srgbClr val="FF0000"/>
                </a:solidFill>
                <a:latin typeface="Twinkl Cursive Looped" panose="02000000000000000000" pitchFamily="2" charset="0"/>
              </a:rPr>
              <a:t>A</a:t>
            </a:r>
            <a:r>
              <a:rPr lang="en-GB" sz="4400">
                <a:latin typeface="Twinkl Cursive Looped" panose="02000000000000000000" pitchFamily="2" charset="0"/>
              </a:rPr>
              <a:t>chievement for all</a:t>
            </a:r>
          </a:p>
        </p:txBody>
      </p:sp>
    </p:spTree>
    <p:extLst>
      <p:ext uri="{BB962C8B-B14F-4D97-AF65-F5344CB8AC3E}">
        <p14:creationId xmlns:p14="http://schemas.microsoft.com/office/powerpoint/2010/main" val="189310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5400" b="0" cap="all" spc="-100" dirty="0">
                <a:solidFill>
                  <a:srgbClr val="FFFF00"/>
                </a:solidFill>
                <a:latin typeface="Arial Black" panose="020B0A04020102020204" pitchFamily="34" charset="0"/>
              </a:rPr>
              <a:t>Shining Stars</a:t>
            </a:r>
          </a:p>
        </p:txBody>
      </p:sp>
      <p:pic>
        <p:nvPicPr>
          <p:cNvPr id="2050" name="Picture 2" descr="Golden Shining Stars Yellow Glittering Stars Background, Golden, Shine,  Stars Background Image for Free Download">
            <a:extLst>
              <a:ext uri="{FF2B5EF4-FFF2-40B4-BE49-F238E27FC236}">
                <a16:creationId xmlns:a16="http://schemas.microsoft.com/office/drawing/2014/main" id="{79A0B5D9-A93C-4C78-ABB4-5A4CC5894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164" y="0"/>
            <a:ext cx="7553836" cy="7335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7416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p:txBody>
          <a:bodyPr/>
          <a:lstStyle/>
          <a:p>
            <a:r>
              <a:rPr lang="en-GB"/>
              <a:t>This is me – The Greatest showman</a:t>
            </a:r>
          </a:p>
        </p:txBody>
      </p:sp>
      <p:pic>
        <p:nvPicPr>
          <p:cNvPr id="3" name="Online Media 2" title="This Is Me - The Greatest Showman {LYRICS}">
            <a:hlinkClick r:id="" action="ppaction://media"/>
            <a:extLst>
              <a:ext uri="{FF2B5EF4-FFF2-40B4-BE49-F238E27FC236}">
                <a16:creationId xmlns:a16="http://schemas.microsoft.com/office/drawing/2014/main" id="{58016D27-8A90-4B47-8731-CA54197DABD8}"/>
              </a:ext>
            </a:extLst>
          </p:cNvPr>
          <p:cNvPicPr>
            <a:picLocks noRot="1" noChangeAspect="1"/>
          </p:cNvPicPr>
          <p:nvPr>
            <a:videoFile r:link="rId1"/>
          </p:nvPr>
        </p:nvPicPr>
        <p:blipFill>
          <a:blip r:embed="rId3"/>
          <a:stretch>
            <a:fillRect/>
          </a:stretch>
        </p:blipFill>
        <p:spPr>
          <a:xfrm>
            <a:off x="2157274" y="1748901"/>
            <a:ext cx="7750206" cy="4466505"/>
          </a:xfrm>
          <a:prstGeom prst="rect">
            <a:avLst/>
          </a:prstGeom>
        </p:spPr>
      </p:pic>
    </p:spTree>
    <p:extLst>
      <p:ext uri="{BB962C8B-B14F-4D97-AF65-F5344CB8AC3E}">
        <p14:creationId xmlns:p14="http://schemas.microsoft.com/office/powerpoint/2010/main" val="35070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10190337" y="0"/>
            <a:ext cx="3156155"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077218"/>
          </a:xfrm>
          <a:prstGeom prst="rect">
            <a:avLst/>
          </a:prstGeom>
          <a:noFill/>
        </p:spPr>
        <p:txBody>
          <a:bodyPr wrap="square" rtlCol="0">
            <a:spAutoFit/>
          </a:bodyPr>
          <a:lstStyle/>
          <a:p>
            <a:endParaRPr lang="en-GB" sz="3200" dirty="0">
              <a:latin typeface="Twinkl Cursive Looped" panose="02000000000000000000" pitchFamily="2" charset="0"/>
            </a:endParaRPr>
          </a:p>
          <a:p>
            <a:r>
              <a:rPr lang="en-GB" sz="3200" dirty="0">
                <a:latin typeface="Twinkl Cursive Looped" panose="02000000000000000000" pitchFamily="2" charset="0"/>
              </a:rPr>
              <a:t>Blessing to all</a:t>
            </a:r>
          </a:p>
        </p:txBody>
      </p:sp>
      <p:pic>
        <p:nvPicPr>
          <p:cNvPr id="1026" name="Picture 2" descr="Lancashire OnLine Parish Clerk Project - Parish of Warrington">
            <a:extLst>
              <a:ext uri="{FF2B5EF4-FFF2-40B4-BE49-F238E27FC236}">
                <a16:creationId xmlns:a16="http://schemas.microsoft.com/office/drawing/2014/main" id="{31250D5E-697B-4487-9A5F-E2EFA8896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55" y="890634"/>
            <a:ext cx="4653304" cy="4979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 Helen Hollinfare Church - Home | Facebook">
            <a:extLst>
              <a:ext uri="{FF2B5EF4-FFF2-40B4-BE49-F238E27FC236}">
                <a16:creationId xmlns:a16="http://schemas.microsoft.com/office/drawing/2014/main" id="{741C6B54-3128-47BF-A1E8-578B212C7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1538" y="10145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738730" y="621791"/>
            <a:ext cx="5355264" cy="4972964"/>
          </a:xfrm>
          <a:prstGeom prst="rect">
            <a:avLst/>
          </a:prstGeom>
          <a:noFill/>
        </p:spPr>
        <p:txBody>
          <a:bodyPr wrap="square" lIns="91440" tIns="45720" rIns="91440" bIns="45720" rtlCol="0" anchor="t">
            <a:spAutoFit/>
          </a:bodyPr>
          <a:lstStyle/>
          <a:p>
            <a:pPr>
              <a:lnSpc>
                <a:spcPct val="107000"/>
              </a:lnSpc>
              <a:spcAft>
                <a:spcPts val="800"/>
              </a:spcAft>
            </a:pPr>
            <a:r>
              <a:rPr lang="en-GB" sz="3200">
                <a:effectLst/>
                <a:latin typeface="Twinkl Cursive Looped"/>
                <a:ea typeface="Calibri" panose="020F0502020204030204" pitchFamily="34" charset="0"/>
                <a:cs typeface="Times New Roman"/>
              </a:rPr>
              <a:t>Standing up for the truth</a:t>
            </a:r>
          </a:p>
          <a:p>
            <a:pPr>
              <a:lnSpc>
                <a:spcPct val="107000"/>
              </a:lnSpc>
              <a:spcAft>
                <a:spcPts val="800"/>
              </a:spcAft>
            </a:pPr>
            <a:r>
              <a:rPr lang="en-GB" sz="2000">
                <a:effectLst/>
                <a:latin typeface="Twinkl Cursive Looped"/>
                <a:ea typeface="Calibri" panose="020F0502020204030204" pitchFamily="34" charset="0"/>
                <a:cs typeface="Times New Roman"/>
              </a:rPr>
              <a:t>In this act of worship we will learn how a young Christian girl called Lucy, who lived nearly 2000 years ago. She was prepared to risk everything to be true to her beliefs.</a:t>
            </a:r>
          </a:p>
          <a:p>
            <a:pPr>
              <a:lnSpc>
                <a:spcPct val="107000"/>
              </a:lnSpc>
              <a:spcAft>
                <a:spcPts val="800"/>
              </a:spcAft>
            </a:pPr>
            <a:endParaRPr lang="en-GB" sz="2000">
              <a:latin typeface="Twinkl Cursive Looped"/>
              <a:ea typeface="Calibri" panose="020F0502020204030204" pitchFamily="34" charset="0"/>
              <a:cs typeface="Times New Roman"/>
            </a:endParaRPr>
          </a:p>
          <a:p>
            <a:pPr>
              <a:lnSpc>
                <a:spcPct val="107000"/>
              </a:lnSpc>
              <a:spcAft>
                <a:spcPts val="800"/>
              </a:spcAft>
            </a:pPr>
            <a:r>
              <a:rPr lang="en-GB" sz="2000">
                <a:effectLst/>
                <a:latin typeface="Twinkl Cursive Looped"/>
                <a:ea typeface="Calibri" panose="020F0502020204030204" pitchFamily="34" charset="0"/>
                <a:cs typeface="Times New Roman"/>
              </a:rPr>
              <a:t>Lucy lived in the Roman empire 300 years after the birth of Jesus. The Emperor of the time was Diocletian, he was powerful and ruthless and degreed that everyone should worship the Roman Gods or be put to death!</a:t>
            </a:r>
          </a:p>
          <a:p>
            <a:pPr>
              <a:lnSpc>
                <a:spcPct val="107000"/>
              </a:lnSpc>
              <a:spcAft>
                <a:spcPts val="800"/>
              </a:spcAft>
            </a:pPr>
            <a:r>
              <a:rPr lang="en-GB" sz="2000">
                <a:latin typeface="Twinkl Cursive Looped"/>
                <a:ea typeface="Calibri" panose="020F0502020204030204" pitchFamily="34" charset="0"/>
                <a:cs typeface="Times New Roman"/>
              </a:rPr>
              <a:t>The Christian community were very afraid as they believed in only one God,</a:t>
            </a:r>
            <a:endParaRPr lang="en-GB" sz="2000">
              <a:effectLst/>
              <a:latin typeface="Twinkl Cursive Looped"/>
              <a:ea typeface="Calibri" panose="020F0502020204030204" pitchFamily="34" charset="0"/>
              <a:cs typeface="Times New Roman"/>
            </a:endParaRPr>
          </a:p>
        </p:txBody>
      </p:sp>
      <p:pic>
        <p:nvPicPr>
          <p:cNvPr id="1028" name="Picture 4" descr="St. Lucy">
            <a:extLst>
              <a:ext uri="{FF2B5EF4-FFF2-40B4-BE49-F238E27FC236}">
                <a16:creationId xmlns:a16="http://schemas.microsoft.com/office/drawing/2014/main" id="{618BA65C-DFA1-4454-AEB5-6A1740792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542" y="1178344"/>
            <a:ext cx="5313706" cy="506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6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42" name="Rectangle 41">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44" name="Rectangle 43">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AAE40DA-1F5A-4A1A-89CA-2BC620DCD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3" name="Picture 2" descr="ST. LUCY – St. Mary of Mount Carmel / Blessed Sacrament Parish">
            <a:extLst>
              <a:ext uri="{FF2B5EF4-FFF2-40B4-BE49-F238E27FC236}">
                <a16:creationId xmlns:a16="http://schemas.microsoft.com/office/drawing/2014/main" id="{C421CE34-6EE7-4BD6-ACC3-A9148AC64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690"/>
          <a:stretch/>
        </p:blipFill>
        <p:spPr bwMode="auto">
          <a:xfrm>
            <a:off x="4222136" y="480060"/>
            <a:ext cx="3656458" cy="5897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6DD8ED-1BE8-4884-94DC-10167FC50F69}"/>
              </a:ext>
            </a:extLst>
          </p:cNvPr>
          <p:cNvSpPr txBox="1"/>
          <p:nvPr/>
        </p:nvSpPr>
        <p:spPr>
          <a:xfrm>
            <a:off x="477011" y="480060"/>
            <a:ext cx="3656458" cy="5940088"/>
          </a:xfrm>
          <a:prstGeom prst="rect">
            <a:avLst/>
          </a:prstGeom>
          <a:noFill/>
        </p:spPr>
        <p:txBody>
          <a:bodyPr wrap="square" rtlCol="0">
            <a:spAutoFit/>
          </a:bodyPr>
          <a:lstStyle/>
          <a:p>
            <a:r>
              <a:rPr lang="en-GB" sz="2000">
                <a:latin typeface="Twinkl Cursive Looped" panose="02000000000000000000" pitchFamily="2" charset="0"/>
              </a:rPr>
              <a:t>In Italy, there were secret underground tunnels known only to Christians called the catacombs and so many fled to them to escape punishment.</a:t>
            </a:r>
          </a:p>
          <a:p>
            <a:endParaRPr lang="en-GB" sz="2000">
              <a:latin typeface="Twinkl Cursive Looped" panose="02000000000000000000" pitchFamily="2" charset="0"/>
            </a:endParaRPr>
          </a:p>
          <a:p>
            <a:r>
              <a:rPr lang="en-GB" sz="2000">
                <a:latin typeface="Twinkl Cursive Looped" panose="02000000000000000000" pitchFamily="2" charset="0"/>
              </a:rPr>
              <a:t>Lucy’s family were NOT Christians but Lucy believed in Jesus and decided to help those who had fled to the dark catacombs by taking food and blankets for warmth.</a:t>
            </a:r>
          </a:p>
          <a:p>
            <a:endParaRPr lang="en-GB" sz="2000">
              <a:latin typeface="Twinkl Cursive Looped" panose="02000000000000000000" pitchFamily="2" charset="0"/>
            </a:endParaRPr>
          </a:p>
          <a:p>
            <a:r>
              <a:rPr lang="en-GB" sz="2000">
                <a:latin typeface="Twinkl Cursive Looped" panose="02000000000000000000" pitchFamily="2" charset="0"/>
              </a:rPr>
              <a:t>The tunnels were dark and she needed to carry all she could so she created a crown for her head and fixed a circle of candles which when lit would show her the way.</a:t>
            </a:r>
          </a:p>
        </p:txBody>
      </p:sp>
      <p:sp>
        <p:nvSpPr>
          <p:cNvPr id="26" name="TextBox 25">
            <a:extLst>
              <a:ext uri="{FF2B5EF4-FFF2-40B4-BE49-F238E27FC236}">
                <a16:creationId xmlns:a16="http://schemas.microsoft.com/office/drawing/2014/main" id="{5851EE16-5D70-4D13-BCF4-895271F791A6}"/>
              </a:ext>
            </a:extLst>
          </p:cNvPr>
          <p:cNvSpPr txBox="1"/>
          <p:nvPr/>
        </p:nvSpPr>
        <p:spPr>
          <a:xfrm>
            <a:off x="7878594" y="458956"/>
            <a:ext cx="3762800" cy="5940088"/>
          </a:xfrm>
          <a:prstGeom prst="rect">
            <a:avLst/>
          </a:prstGeom>
          <a:noFill/>
        </p:spPr>
        <p:txBody>
          <a:bodyPr wrap="square" rtlCol="0">
            <a:spAutoFit/>
          </a:bodyPr>
          <a:lstStyle/>
          <a:p>
            <a:r>
              <a:rPr lang="en-GB" sz="2000">
                <a:latin typeface="Twinkl Cursive Looped" panose="02000000000000000000" pitchFamily="2" charset="0"/>
              </a:rPr>
              <a:t>Imagine the astonishment of the Christians hiding away, when they saw a young girl in white robes with a halo of light emerging in the darkness.</a:t>
            </a:r>
          </a:p>
          <a:p>
            <a:endParaRPr lang="en-GB" sz="2000">
              <a:latin typeface="Twinkl Cursive Looped" panose="02000000000000000000" pitchFamily="2" charset="0"/>
            </a:endParaRPr>
          </a:p>
          <a:p>
            <a:r>
              <a:rPr lang="en-GB" sz="2000">
                <a:latin typeface="Twinkl Cursive Looped" panose="02000000000000000000" pitchFamily="2" charset="0"/>
              </a:rPr>
              <a:t>The joy and gratitude made Lucy realise that the darkness, danger and difficulties were worth it to help others.</a:t>
            </a:r>
          </a:p>
          <a:p>
            <a:endParaRPr lang="en-GB" sz="2000">
              <a:latin typeface="Twinkl Cursive Looped" panose="02000000000000000000" pitchFamily="2" charset="0"/>
            </a:endParaRPr>
          </a:p>
          <a:p>
            <a:r>
              <a:rPr lang="en-GB" sz="2000">
                <a:latin typeface="Twinkl Cursive Looped" panose="02000000000000000000" pitchFamily="2" charset="0"/>
              </a:rPr>
              <a:t>A young man fell in love with Lucy but when she wouldn’t give up being a Christian he reported her to the Roman authorities and they came to take her away…she refused to say she was not a Christian and was put to death.</a:t>
            </a:r>
          </a:p>
        </p:txBody>
      </p:sp>
    </p:spTree>
    <p:extLst>
      <p:ext uri="{BB962C8B-B14F-4D97-AF65-F5344CB8AC3E}">
        <p14:creationId xmlns:p14="http://schemas.microsoft.com/office/powerpoint/2010/main" val="188141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62" name="Rectangle 5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57" name="Rectangle 56">
            <a:extLst>
              <a:ext uri="{FF2B5EF4-FFF2-40B4-BE49-F238E27FC236}">
                <a16:creationId xmlns:a16="http://schemas.microsoft.com/office/drawing/2014/main" id="{6B57F45B-5417-4073-A67A-343F2C881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91B6077-4778-41B2-9147-335CF2F2F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3" name="Picture 2" descr="ST. LUCY – St. Mary of Mount Carmel / Blessed Sacrament Parish">
            <a:extLst>
              <a:ext uri="{FF2B5EF4-FFF2-40B4-BE49-F238E27FC236}">
                <a16:creationId xmlns:a16="http://schemas.microsoft.com/office/drawing/2014/main" id="{C421CE34-6EE7-4BD6-ACC3-A9148AC648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690"/>
          <a:stretch/>
        </p:blipFill>
        <p:spPr bwMode="auto">
          <a:xfrm>
            <a:off x="532520" y="643467"/>
            <a:ext cx="4342702" cy="5571066"/>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D527D497-40EC-49CA-9C48-FE412708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bg1"/>
            </a:solidFill>
            <a:prstDash val="solid"/>
            <a:miter lim="800000"/>
          </a:ln>
          <a:effectLst/>
        </p:spPr>
      </p:sp>
      <p:sp>
        <p:nvSpPr>
          <p:cNvPr id="2" name="TextBox 1">
            <a:extLst>
              <a:ext uri="{FF2B5EF4-FFF2-40B4-BE49-F238E27FC236}">
                <a16:creationId xmlns:a16="http://schemas.microsoft.com/office/drawing/2014/main" id="{70B585EA-78F3-4394-8900-ECB879FE7BF0}"/>
              </a:ext>
            </a:extLst>
          </p:cNvPr>
          <p:cNvSpPr txBox="1"/>
          <p:nvPr/>
        </p:nvSpPr>
        <p:spPr>
          <a:xfrm>
            <a:off x="5407742" y="1052052"/>
            <a:ext cx="5201264" cy="4401205"/>
          </a:xfrm>
          <a:prstGeom prst="rect">
            <a:avLst/>
          </a:prstGeom>
          <a:noFill/>
        </p:spPr>
        <p:txBody>
          <a:bodyPr wrap="square" rtlCol="0">
            <a:spAutoFit/>
          </a:bodyPr>
          <a:lstStyle/>
          <a:p>
            <a:r>
              <a:rPr lang="en-GB" sz="2800">
                <a:solidFill>
                  <a:schemeClr val="bg1"/>
                </a:solidFill>
                <a:latin typeface="Twinkl Cursive Looped" panose="02000000000000000000" pitchFamily="2" charset="0"/>
              </a:rPr>
              <a:t>Lucy was not forgotten and the memory of her deeds lived on her name meant “light”</a:t>
            </a:r>
          </a:p>
          <a:p>
            <a:endParaRPr lang="en-GB" sz="2800">
              <a:solidFill>
                <a:schemeClr val="bg1"/>
              </a:solidFill>
              <a:latin typeface="Twinkl Cursive Looped" panose="02000000000000000000" pitchFamily="2" charset="0"/>
            </a:endParaRPr>
          </a:p>
          <a:p>
            <a:r>
              <a:rPr lang="en-GB" sz="2800">
                <a:solidFill>
                  <a:schemeClr val="bg1"/>
                </a:solidFill>
                <a:latin typeface="Twinkl Cursive Looped" panose="02000000000000000000" pitchFamily="2" charset="0"/>
              </a:rPr>
              <a:t>That is what Saint Lucy brought – Light of her candles, light of her love, compassion and bravery.</a:t>
            </a:r>
          </a:p>
          <a:p>
            <a:endParaRPr lang="en-GB" sz="2800">
              <a:solidFill>
                <a:schemeClr val="bg1"/>
              </a:solidFill>
              <a:latin typeface="Twinkl Cursive Looped" panose="02000000000000000000" pitchFamily="2" charset="0"/>
            </a:endParaRPr>
          </a:p>
          <a:p>
            <a:endParaRPr lang="en-GB" sz="2800">
              <a:solidFill>
                <a:schemeClr val="bg1"/>
              </a:solidFill>
              <a:latin typeface="Twinkl Cursive Looped" panose="02000000000000000000" pitchFamily="2" charset="0"/>
            </a:endParaRPr>
          </a:p>
        </p:txBody>
      </p:sp>
    </p:spTree>
    <p:extLst>
      <p:ext uri="{BB962C8B-B14F-4D97-AF65-F5344CB8AC3E}">
        <p14:creationId xmlns:p14="http://schemas.microsoft.com/office/powerpoint/2010/main" val="203158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90" name="Rectangle 8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92" name="Rectangle 91">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70E50514-20F5-4FA2-AA86-F3282943F003}"/>
              </a:ext>
            </a:extLst>
          </p:cNvPr>
          <p:cNvSpPr txBox="1"/>
          <p:nvPr/>
        </p:nvSpPr>
        <p:spPr>
          <a:xfrm>
            <a:off x="868680" y="642593"/>
            <a:ext cx="6281928" cy="1744183"/>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800">
                <a:solidFill>
                  <a:schemeClr val="tx1">
                    <a:lumMod val="85000"/>
                    <a:lumOff val="15000"/>
                  </a:schemeClr>
                </a:solidFill>
                <a:latin typeface="Twinkl Cursive Looped" panose="02000000000000000000" pitchFamily="2" charset="0"/>
              </a:rPr>
              <a:t>Reflection:</a:t>
            </a:r>
          </a:p>
          <a:p>
            <a:pPr defTabSz="914400">
              <a:lnSpc>
                <a:spcPct val="90000"/>
              </a:lnSpc>
              <a:spcBef>
                <a:spcPct val="0"/>
              </a:spcBef>
              <a:spcAft>
                <a:spcPts val="800"/>
              </a:spcAft>
            </a:pPr>
            <a:endParaRPr lang="en-US" sz="4800">
              <a:solidFill>
                <a:schemeClr val="tx1">
                  <a:lumMod val="85000"/>
                  <a:lumOff val="15000"/>
                </a:schemeClr>
              </a:solidFill>
              <a:latin typeface="+mj-lt"/>
            </a:endParaRPr>
          </a:p>
        </p:txBody>
      </p:sp>
      <p:sp>
        <p:nvSpPr>
          <p:cNvPr id="5" name="Subtitle 4">
            <a:extLst>
              <a:ext uri="{FF2B5EF4-FFF2-40B4-BE49-F238E27FC236}">
                <a16:creationId xmlns:a16="http://schemas.microsoft.com/office/drawing/2014/main" id="{01A8DC67-2A6D-4ACA-924E-400BA2DC063F}"/>
              </a:ext>
            </a:extLst>
          </p:cNvPr>
          <p:cNvSpPr>
            <a:spLocks noGrp="1"/>
          </p:cNvSpPr>
          <p:nvPr>
            <p:ph type="subTitle" idx="1"/>
          </p:nvPr>
        </p:nvSpPr>
        <p:spPr>
          <a:xfrm>
            <a:off x="868680" y="2386584"/>
            <a:ext cx="6281928" cy="3648456"/>
          </a:xfrm>
        </p:spPr>
        <p:txBody>
          <a:bodyPr vert="horz" lIns="91440" tIns="45720" rIns="91440" bIns="45720" rtlCol="0">
            <a:noAutofit/>
          </a:bodyPr>
          <a:lstStyle/>
          <a:p>
            <a:pPr indent="-182880" algn="l">
              <a:lnSpc>
                <a:spcPct val="90000"/>
              </a:lnSpc>
              <a:spcAft>
                <a:spcPts val="600"/>
              </a:spcAft>
              <a:buFont typeface="Garamond" pitchFamily="18" charset="0"/>
              <a:buChar char="◦"/>
            </a:pPr>
            <a:r>
              <a:rPr lang="en-US" sz="4800">
                <a:solidFill>
                  <a:schemeClr val="tx1"/>
                </a:solidFill>
                <a:latin typeface="Twinkl Cursive Looped" panose="02000000000000000000" pitchFamily="2" charset="0"/>
              </a:rPr>
              <a:t>Would YOU stand up for something that is right?</a:t>
            </a:r>
          </a:p>
        </p:txBody>
      </p:sp>
      <p:pic>
        <p:nvPicPr>
          <p:cNvPr id="22" name="Picture 21" descr="ST. LUCY – St. Mary of Mount Carmel / Blessed Sacrament Parish">
            <a:extLst>
              <a:ext uri="{FF2B5EF4-FFF2-40B4-BE49-F238E27FC236}">
                <a16:creationId xmlns:a16="http://schemas.microsoft.com/office/drawing/2014/main" id="{9F984053-AE63-42C5-BDBA-D58C06F41F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6" r="-2"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0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p:txBody>
          <a:bodyPr/>
          <a:lstStyle/>
          <a:p>
            <a:r>
              <a:rPr lang="en-GB"/>
              <a:t>This is me – The Greatest showman</a:t>
            </a:r>
          </a:p>
        </p:txBody>
      </p:sp>
      <p:pic>
        <p:nvPicPr>
          <p:cNvPr id="3" name="Online Media 2" title="This Is Me - The Greatest Showman {LYRICS}">
            <a:hlinkClick r:id="" action="ppaction://media"/>
            <a:extLst>
              <a:ext uri="{FF2B5EF4-FFF2-40B4-BE49-F238E27FC236}">
                <a16:creationId xmlns:a16="http://schemas.microsoft.com/office/drawing/2014/main" id="{58016D27-8A90-4B47-8731-CA54197DABD8}"/>
              </a:ext>
            </a:extLst>
          </p:cNvPr>
          <p:cNvPicPr>
            <a:picLocks noRot="1" noChangeAspect="1"/>
          </p:cNvPicPr>
          <p:nvPr>
            <a:videoFile r:link="rId1"/>
          </p:nvPr>
        </p:nvPicPr>
        <p:blipFill>
          <a:blip r:embed="rId3"/>
          <a:stretch>
            <a:fillRect/>
          </a:stretch>
        </p:blipFill>
        <p:spPr>
          <a:xfrm>
            <a:off x="2157274" y="1748901"/>
            <a:ext cx="7750206" cy="4466505"/>
          </a:xfrm>
          <a:prstGeom prst="rect">
            <a:avLst/>
          </a:prstGeom>
        </p:spPr>
      </p:pic>
    </p:spTree>
    <p:extLst>
      <p:ext uri="{BB962C8B-B14F-4D97-AF65-F5344CB8AC3E}">
        <p14:creationId xmlns:p14="http://schemas.microsoft.com/office/powerpoint/2010/main" val="3696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430136" cy="4406250"/>
          </a:xfrm>
        </p:spPr>
        <p:txBody>
          <a:bodyPr vert="horz" lIns="91440" tIns="45720" rIns="91440" bIns="45720" rtlCol="0" anchor="t">
            <a:normAutofit fontScale="70000" lnSpcReduction="20000"/>
          </a:bodyPr>
          <a:lstStyle/>
          <a:p>
            <a:r>
              <a:rPr lang="en-GB" sz="2600" b="1"/>
              <a:t>Please bow your heads and put your hands together, or sit quietly to reflect.</a:t>
            </a:r>
          </a:p>
          <a:p>
            <a:endParaRPr lang="en-GB"/>
          </a:p>
          <a:p>
            <a:endParaRPr lang="en-GB" b="1"/>
          </a:p>
          <a:p>
            <a:endParaRPr lang="en-GB" b="1"/>
          </a:p>
          <a:p>
            <a:r>
              <a:rPr lang="en-GB" b="1"/>
              <a:t>Prayer: </a:t>
            </a:r>
          </a:p>
          <a:p>
            <a:r>
              <a:rPr lang="en-GB" sz="2800" b="1">
                <a:latin typeface="Twinkl Cursive Looped"/>
              </a:rPr>
              <a:t>Father </a:t>
            </a:r>
            <a:r>
              <a:rPr lang="en-GB" sz="2800" b="1">
                <a:solidFill>
                  <a:srgbClr val="0D0D0D"/>
                </a:solidFill>
                <a:latin typeface="Twinkl Cursive Looped"/>
              </a:rPr>
              <a:t>God,</a:t>
            </a:r>
          </a:p>
          <a:p>
            <a:r>
              <a:rPr lang="en-GB" sz="2800" b="1">
                <a:solidFill>
                  <a:srgbClr val="0D0D0D"/>
                </a:solidFill>
                <a:latin typeface="Twinkl Cursive Looped"/>
              </a:rPr>
              <a:t>Please help us to have courage, courage to be ourselves, courage to stand up for things we know to be right. </a:t>
            </a:r>
          </a:p>
          <a:p>
            <a:r>
              <a:rPr lang="en-GB" sz="2800" b="1">
                <a:latin typeface="Twinkl Cursive Looped"/>
              </a:rPr>
              <a:t> Guide us in your light, now and forever.</a:t>
            </a:r>
            <a:endParaRPr lang="en-GB" sz="2800" b="1">
              <a:latin typeface="Twinkl Cursive Looped" panose="02000000000000000000" pitchFamily="2" charset="0"/>
            </a:endParaRPr>
          </a:p>
          <a:p>
            <a:r>
              <a:rPr lang="en-GB" sz="2800" b="1">
                <a:latin typeface="Twinkl Cursive Looped"/>
              </a:rPr>
              <a:t>Amen.</a:t>
            </a:r>
            <a:endParaRPr lang="en-GB" sz="2800">
              <a:latin typeface="Twinkl Cursive Looped"/>
            </a:endParaRPr>
          </a:p>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Truthfulness</a:t>
            </a:r>
          </a:p>
          <a:p>
            <a:pPr>
              <a:lnSpc>
                <a:spcPct val="100000"/>
              </a:lnSpc>
              <a:spcAft>
                <a:spcPts val="600"/>
              </a:spcAft>
            </a:pPr>
            <a:r>
              <a:rPr lang="en-GB" sz="2400" dirty="0">
                <a:solidFill>
                  <a:schemeClr val="tx1"/>
                </a:solidFill>
                <a:latin typeface="Twinkl Cursive Looped"/>
              </a:rPr>
              <a:t>“The truth will set you free” John 8:32</a:t>
            </a:r>
          </a:p>
          <a:p>
            <a:pPr>
              <a:lnSpc>
                <a:spcPct val="100000"/>
              </a:lnSpc>
              <a:spcAft>
                <a:spcPts val="600"/>
              </a:spcAft>
            </a:pPr>
            <a:r>
              <a:rPr lang="en-GB" sz="2400" b="1" dirty="0">
                <a:solidFill>
                  <a:schemeClr val="tx1"/>
                </a:solidFill>
                <a:latin typeface="Twinkl Cursive Looped"/>
              </a:rPr>
              <a:t>Worship 4-Class worship HEART SMART</a:t>
            </a:r>
          </a:p>
        </p:txBody>
      </p:sp>
      <p:pic>
        <p:nvPicPr>
          <p:cNvPr id="4" name="Picture 2" descr="Adam, Eve, the Gospel, and the Truthfulness of Scripture - Servants of Grace">
            <a:extLst>
              <a:ext uri="{FF2B5EF4-FFF2-40B4-BE49-F238E27FC236}">
                <a16:creationId xmlns:a16="http://schemas.microsoft.com/office/drawing/2014/main" id="{448DE344-6228-4A77-8FEE-B9B454DAF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210" y="0"/>
            <a:ext cx="75297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0137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3" ma:contentTypeDescription="Create a new document." ma:contentTypeScope="" ma:versionID="d26b80e2856aa474da297d112e903c48">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b62f07d30fda779dd0c828ce44172a9"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DB6F16-68E3-4678-AA5C-4E1E1730A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3.xml><?xml version="1.0" encoding="utf-8"?>
<ds:datastoreItem xmlns:ds="http://schemas.openxmlformats.org/officeDocument/2006/customXml" ds:itemID="{0E70E69A-8B7C-4B71-B0E4-6C6CF8A25C5E}">
  <ds:schemaRefs>
    <ds:schemaRef ds:uri="598a01a8-5d69-453e-ab46-27cc0e5f55aa"/>
    <ds:schemaRef ds:uri="http://purl.org/dc/term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cdfd068b-20d5-4086-86dc-bd85d8e86094"/>
  </ds:schemaRefs>
</ds:datastoreItem>
</file>

<file path=docProps/app.xml><?xml version="1.0" encoding="utf-8"?>
<Properties xmlns="http://schemas.openxmlformats.org/officeDocument/2006/extended-properties" xmlns:vt="http://schemas.openxmlformats.org/officeDocument/2006/docPropsVTypes">
  <TotalTime>6</TotalTime>
  <Words>701</Words>
  <Application>Microsoft Office PowerPoint</Application>
  <PresentationFormat>Widescreen</PresentationFormat>
  <Paragraphs>95</Paragraphs>
  <Slides>28</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 Black</vt:lpstr>
      <vt:lpstr>Calibri</vt:lpstr>
      <vt:lpstr>Garamond</vt:lpstr>
      <vt:lpstr>Selawik Light</vt:lpstr>
      <vt:lpstr>Speak Pro</vt:lpstr>
      <vt:lpstr>Twinkl Cursive Looped</vt:lpstr>
      <vt:lpstr>SavonVTI</vt:lpstr>
      <vt:lpstr>Collective worship </vt:lpstr>
      <vt:lpstr>PowerPoint Presentation</vt:lpstr>
      <vt:lpstr>PowerPoint Presentation</vt:lpstr>
      <vt:lpstr>PowerPoint Presentation</vt:lpstr>
      <vt:lpstr>PowerPoint Presentation</vt:lpstr>
      <vt:lpstr>PowerPoint Presentation</vt:lpstr>
      <vt:lpstr>This is me – The Greatest showman</vt:lpstr>
      <vt:lpstr>PowerPoint Presentation</vt:lpstr>
      <vt:lpstr>Collective worship </vt:lpstr>
      <vt:lpstr>PowerPoint Presentation</vt:lpstr>
      <vt:lpstr>PowerPoint Presentation</vt:lpstr>
      <vt:lpstr>Collective worship </vt:lpstr>
      <vt:lpstr>PowerPoint Presentation</vt:lpstr>
      <vt:lpstr>PowerPoint Presentation</vt:lpstr>
      <vt:lpstr>Especially for key stage 1  –This little light of mine</vt:lpstr>
      <vt:lpstr>Children’s choice</vt:lpstr>
      <vt:lpstr>PowerPoint Presentation</vt:lpstr>
      <vt:lpstr>Collective worship </vt:lpstr>
      <vt:lpstr>In Sweden Saint Lucy is commemorated on December 13 in a festival of light.</vt:lpstr>
      <vt:lpstr>PowerPoint Presentation</vt:lpstr>
      <vt:lpstr>Celebration Collective worship </vt:lpstr>
      <vt:lpstr>Birthdays….Happy Birthday to YOU.</vt:lpstr>
      <vt:lpstr>Personal Development Awards</vt:lpstr>
      <vt:lpstr>Head Teacher Awards </vt:lpstr>
      <vt:lpstr>Shining Stars</vt:lpstr>
      <vt:lpstr>This is me – The Greatest showman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1</cp:revision>
  <cp:lastPrinted>2021-08-31T16:31:22Z</cp:lastPrinted>
  <dcterms:created xsi:type="dcterms:W3CDTF">2020-08-15T12:15:28Z</dcterms:created>
  <dcterms:modified xsi:type="dcterms:W3CDTF">2021-11-21T18:24:06Z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