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6" r:id="rId5"/>
    <p:sldId id="259" r:id="rId6"/>
    <p:sldId id="261" r:id="rId7"/>
    <p:sldId id="262" r:id="rId8"/>
    <p:sldId id="263"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Mowbray" userId="4f1d123d-1a58-400b-b130-b3dd2397c3b9" providerId="ADAL" clId="{A8F651E8-49B5-4C15-8ADC-CB1791A51238}"/>
    <pc:docChg chg="delSld">
      <pc:chgData name="Karen Mowbray" userId="4f1d123d-1a58-400b-b130-b3dd2397c3b9" providerId="ADAL" clId="{A8F651E8-49B5-4C15-8ADC-CB1791A51238}" dt="2022-09-08T20:46:21.047" v="0" actId="47"/>
      <pc:docMkLst>
        <pc:docMk/>
      </pc:docMkLst>
      <pc:sldChg chg="del">
        <pc:chgData name="Karen Mowbray" userId="4f1d123d-1a58-400b-b130-b3dd2397c3b9" providerId="ADAL" clId="{A8F651E8-49B5-4C15-8ADC-CB1791A51238}" dt="2022-09-08T20:46:21.047" v="0" actId="47"/>
        <pc:sldMkLst>
          <pc:docMk/>
          <pc:sldMk cId="1527205392" sldId="25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59D54-D3A8-41C9-A9C5-46DEEDB3A6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1EEA9C8-5785-4E51-B14E-8D029B4710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C30850-D54F-4A56-973F-8582B8ACAB28}"/>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5" name="Footer Placeholder 4">
            <a:extLst>
              <a:ext uri="{FF2B5EF4-FFF2-40B4-BE49-F238E27FC236}">
                <a16:creationId xmlns:a16="http://schemas.microsoft.com/office/drawing/2014/main" id="{9582D739-E3BC-4114-9953-F86B95CEB8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709BC2-512D-419E-BD04-F0DF7B341329}"/>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2376176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1918F-B671-4554-AE23-0CB09BA0BC1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921CE3-A4CC-4BF5-BF74-DE2F78FD41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36F761-3B43-4EAF-9ECE-922289445F60}"/>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5" name="Footer Placeholder 4">
            <a:extLst>
              <a:ext uri="{FF2B5EF4-FFF2-40B4-BE49-F238E27FC236}">
                <a16:creationId xmlns:a16="http://schemas.microsoft.com/office/drawing/2014/main" id="{AF119533-FCB3-44F2-92DE-591C0CE23A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EF3AD8-359D-4858-A6CE-ADACD6B210A9}"/>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952404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C9B44A-7A0A-4799-9266-9E7FBACE17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EB83AB-9F9F-46B2-823E-CFB29C01E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F21DF-8B86-4F32-9904-AAC9157B0189}"/>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5" name="Footer Placeholder 4">
            <a:extLst>
              <a:ext uri="{FF2B5EF4-FFF2-40B4-BE49-F238E27FC236}">
                <a16:creationId xmlns:a16="http://schemas.microsoft.com/office/drawing/2014/main" id="{D0EAA911-BA81-4D4D-A4B3-BED116E8C9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944F9A-A3DE-4F5A-A4F0-3D4C2B7B823E}"/>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918540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4D30-2B54-4E03-B005-AC85AE8BCE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A5FA65-4119-447E-850D-4439479CA6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897CDD-116F-4161-B06E-67D4F13C7530}"/>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5" name="Footer Placeholder 4">
            <a:extLst>
              <a:ext uri="{FF2B5EF4-FFF2-40B4-BE49-F238E27FC236}">
                <a16:creationId xmlns:a16="http://schemas.microsoft.com/office/drawing/2014/main" id="{FA7436B5-BA18-449F-9F70-B31BAFCE3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1F01FC-6FA0-41E2-BFE9-BB4C54962366}"/>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07448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AF29-3D66-4978-BB0F-CE02A2DE32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5C5903-D8EE-4D21-8A6C-D917437917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87C02D-7C78-4E05-94B9-339C553C8490}"/>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5" name="Footer Placeholder 4">
            <a:extLst>
              <a:ext uri="{FF2B5EF4-FFF2-40B4-BE49-F238E27FC236}">
                <a16:creationId xmlns:a16="http://schemas.microsoft.com/office/drawing/2014/main" id="{3846F682-6A43-4701-A0CE-B02C4BD115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B83800-5F56-4573-BA83-0FF4AB34B8FD}"/>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2313073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62BC5-CF22-4DCE-8C99-27C44B51F3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7B9811-D7DB-4FE2-B85B-521A5E7CED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D3C640-28D8-44A9-9F7B-3F8994935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BE082C-EDA7-448E-94EB-2C76C96A2E5F}"/>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6" name="Footer Placeholder 5">
            <a:extLst>
              <a:ext uri="{FF2B5EF4-FFF2-40B4-BE49-F238E27FC236}">
                <a16:creationId xmlns:a16="http://schemas.microsoft.com/office/drawing/2014/main" id="{61702B02-B6CD-44C7-B2AE-956732E343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D6501A-E18C-4D2A-9C04-6AB1810C9300}"/>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134333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C8480-35BC-4E82-9CE3-19458E50D9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61863A-166E-4C8C-84B0-642D99E2A1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C7DF8D-3F5C-4E59-9399-3E44911E12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DEEED8-D2C0-4009-8203-D5556077D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2EE56A-73EE-4879-B95D-FDE640DDD7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88D080-FDA5-4E75-93AF-78282BF5EA5F}"/>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8" name="Footer Placeholder 7">
            <a:extLst>
              <a:ext uri="{FF2B5EF4-FFF2-40B4-BE49-F238E27FC236}">
                <a16:creationId xmlns:a16="http://schemas.microsoft.com/office/drawing/2014/main" id="{EF3B0CF0-FB66-4091-9EBF-CF6D2607FCA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1A2281-372A-4ACF-8BA9-89EFC8B93394}"/>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2865810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72912-FD99-4D21-BEE3-809B7348048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754823-3F48-4193-AD3D-71B5B49DB7F7}"/>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4" name="Footer Placeholder 3">
            <a:extLst>
              <a:ext uri="{FF2B5EF4-FFF2-40B4-BE49-F238E27FC236}">
                <a16:creationId xmlns:a16="http://schemas.microsoft.com/office/drawing/2014/main" id="{9E4543A4-CC2D-4E02-A936-80EEBF420A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A8CF5A3-640E-429C-8B68-AE56968CF9FD}"/>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70994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40DDB-01FB-4240-B032-71729713F1D4}"/>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3" name="Footer Placeholder 2">
            <a:extLst>
              <a:ext uri="{FF2B5EF4-FFF2-40B4-BE49-F238E27FC236}">
                <a16:creationId xmlns:a16="http://schemas.microsoft.com/office/drawing/2014/main" id="{A9E97CBA-6A77-471E-A36D-EF2ACF0D286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22EDF8-8CC7-43DE-AB3D-C39278DAE60F}"/>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43635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23283-FF62-4E3F-B36B-A358E6A4CD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26FD16-35F7-4C13-B8CF-C1A70DB8C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50A08A0-A8E1-4B6A-868A-BCFD28400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A22BEE-F980-46F4-9E74-78593DDDF162}"/>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6" name="Footer Placeholder 5">
            <a:extLst>
              <a:ext uri="{FF2B5EF4-FFF2-40B4-BE49-F238E27FC236}">
                <a16:creationId xmlns:a16="http://schemas.microsoft.com/office/drawing/2014/main" id="{68278795-7720-4D2F-8A79-6EAE532DAC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E09970-BA71-44DB-94F8-82311CA2F98D}"/>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3053045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3BEA-02F1-4A2B-A4D8-F6E748B9B2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FD67C4B-2B46-460C-BC6B-7D0872EC44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CA705E5-1386-4C97-91B7-028D58877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552539-D0DB-448B-BA2B-83D02F15C80A}"/>
              </a:ext>
            </a:extLst>
          </p:cNvPr>
          <p:cNvSpPr>
            <a:spLocks noGrp="1"/>
          </p:cNvSpPr>
          <p:nvPr>
            <p:ph type="dt" sz="half" idx="10"/>
          </p:nvPr>
        </p:nvSpPr>
        <p:spPr/>
        <p:txBody>
          <a:bodyPr/>
          <a:lstStyle/>
          <a:p>
            <a:fld id="{FC775CD1-AA77-4A82-BE00-01F0B3F9A87E}" type="datetimeFigureOut">
              <a:rPr lang="en-GB" smtClean="0"/>
              <a:t>08/09/2022</a:t>
            </a:fld>
            <a:endParaRPr lang="en-GB"/>
          </a:p>
        </p:txBody>
      </p:sp>
      <p:sp>
        <p:nvSpPr>
          <p:cNvPr id="6" name="Footer Placeholder 5">
            <a:extLst>
              <a:ext uri="{FF2B5EF4-FFF2-40B4-BE49-F238E27FC236}">
                <a16:creationId xmlns:a16="http://schemas.microsoft.com/office/drawing/2014/main" id="{A9D1FD2F-620F-40F6-A591-A8264B79C9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76AE58-EA6B-4131-960A-576390704F0A}"/>
              </a:ext>
            </a:extLst>
          </p:cNvPr>
          <p:cNvSpPr>
            <a:spLocks noGrp="1"/>
          </p:cNvSpPr>
          <p:nvPr>
            <p:ph type="sldNum" sz="quarter" idx="12"/>
          </p:nvPr>
        </p:nvSpPr>
        <p:spPr/>
        <p:txBody>
          <a:bodyPr/>
          <a:lstStyle/>
          <a:p>
            <a:fld id="{5D0CF97D-B419-4310-9410-73C9AA28FC26}" type="slidenum">
              <a:rPr lang="en-GB" smtClean="0"/>
              <a:t>‹#›</a:t>
            </a:fld>
            <a:endParaRPr lang="en-GB"/>
          </a:p>
        </p:txBody>
      </p:sp>
    </p:spTree>
    <p:extLst>
      <p:ext uri="{BB962C8B-B14F-4D97-AF65-F5344CB8AC3E}">
        <p14:creationId xmlns:p14="http://schemas.microsoft.com/office/powerpoint/2010/main" val="96199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CF58E2-C7CB-4A79-8696-7C99788A0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01D522-4857-45D5-A924-1CF9B039D5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2B8C82-8878-4776-82D6-0BCF907F2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75CD1-AA77-4A82-BE00-01F0B3F9A87E}" type="datetimeFigureOut">
              <a:rPr lang="en-GB" smtClean="0"/>
              <a:t>08/09/2022</a:t>
            </a:fld>
            <a:endParaRPr lang="en-GB"/>
          </a:p>
        </p:txBody>
      </p:sp>
      <p:sp>
        <p:nvSpPr>
          <p:cNvPr id="5" name="Footer Placeholder 4">
            <a:extLst>
              <a:ext uri="{FF2B5EF4-FFF2-40B4-BE49-F238E27FC236}">
                <a16:creationId xmlns:a16="http://schemas.microsoft.com/office/drawing/2014/main" id="{F142B143-A52A-4463-8767-20EA6E045B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FAE567-6CFA-42BD-9E99-A7F40C986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0CF97D-B419-4310-9410-73C9AA28FC26}" type="slidenum">
              <a:rPr lang="en-GB" smtClean="0"/>
              <a:t>‹#›</a:t>
            </a:fld>
            <a:endParaRPr lang="en-GB"/>
          </a:p>
        </p:txBody>
      </p:sp>
    </p:spTree>
    <p:extLst>
      <p:ext uri="{BB962C8B-B14F-4D97-AF65-F5344CB8AC3E}">
        <p14:creationId xmlns:p14="http://schemas.microsoft.com/office/powerpoint/2010/main" val="3151377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B6BB-000B-4A50-9A09-51DECCD005F6}"/>
              </a:ext>
            </a:extLst>
          </p:cNvPr>
          <p:cNvSpPr>
            <a:spLocks noGrp="1"/>
          </p:cNvSpPr>
          <p:nvPr>
            <p:ph type="ctrTitle"/>
          </p:nvPr>
        </p:nvSpPr>
        <p:spPr>
          <a:xfrm>
            <a:off x="6439592" y="1122362"/>
            <a:ext cx="4228407" cy="3759979"/>
          </a:xfrm>
        </p:spPr>
        <p:txBody>
          <a:bodyPr>
            <a:normAutofit fontScale="90000"/>
          </a:bodyPr>
          <a:lstStyle/>
          <a:p>
            <a:r>
              <a:rPr lang="en-GB">
                <a:latin typeface="Gill Sans MT" panose="020B0502020104020203" pitchFamily="34" charset="0"/>
              </a:rPr>
              <a:t>HM </a:t>
            </a:r>
            <a:r>
              <a:rPr lang="en-GB" dirty="0">
                <a:latin typeface="Gill Sans MT" panose="020B0502020104020203" pitchFamily="34" charset="0"/>
              </a:rPr>
              <a:t>Queen Elizabeth II</a:t>
            </a:r>
            <a:br>
              <a:rPr lang="en-GB" dirty="0">
                <a:latin typeface="Gill Sans MT" panose="020B0502020104020203" pitchFamily="34" charset="0"/>
              </a:rPr>
            </a:br>
            <a:r>
              <a:rPr lang="en-GB" sz="3600"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What can we learn from her Christian faith and example of Servant Leadership?</a:t>
            </a:r>
            <a:br>
              <a:rPr lang="en-GB" sz="3600" dirty="0">
                <a:latin typeface="Gill Sans MT" panose="020B0502020104020203" pitchFamily="34" charset="0"/>
              </a:rPr>
            </a:br>
            <a:endParaRPr lang="en-GB" sz="3600" dirty="0">
              <a:latin typeface="Gill Sans MT" panose="020B0502020104020203" pitchFamily="34" charset="0"/>
            </a:endParaRPr>
          </a:p>
        </p:txBody>
      </p:sp>
      <p:pic>
        <p:nvPicPr>
          <p:cNvPr id="4" name="Picture 3" descr="A person sitting at a table&#10;&#10;Description automatically generated">
            <a:extLst>
              <a:ext uri="{FF2B5EF4-FFF2-40B4-BE49-F238E27FC236}">
                <a16:creationId xmlns:a16="http://schemas.microsoft.com/office/drawing/2014/main" id="{98BBD1E2-5477-481D-B2CE-926B2FC644D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48783" y="372340"/>
            <a:ext cx="4771362" cy="6034001"/>
          </a:xfrm>
          <a:prstGeom prst="rect">
            <a:avLst/>
          </a:prstGeom>
        </p:spPr>
      </p:pic>
    </p:spTree>
    <p:extLst>
      <p:ext uri="{BB962C8B-B14F-4D97-AF65-F5344CB8AC3E}">
        <p14:creationId xmlns:p14="http://schemas.microsoft.com/office/powerpoint/2010/main" val="193323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esus Speed Paintings, Christian Speed Paintings, Painted Christ">
            <a:extLst>
              <a:ext uri="{FF2B5EF4-FFF2-40B4-BE49-F238E27FC236}">
                <a16:creationId xmlns:a16="http://schemas.microsoft.com/office/drawing/2014/main" id="{4570A5AC-DC5C-4895-BA87-16DBA363E25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337368" y="351847"/>
            <a:ext cx="4508702" cy="6276168"/>
          </a:xfrm>
          <a:prstGeom prst="rect">
            <a:avLst/>
          </a:prstGeom>
          <a:noFill/>
          <a:ln>
            <a:noFill/>
          </a:ln>
        </p:spPr>
      </p:pic>
      <p:sp>
        <p:nvSpPr>
          <p:cNvPr id="4" name="TextBox 3">
            <a:extLst>
              <a:ext uri="{FF2B5EF4-FFF2-40B4-BE49-F238E27FC236}">
                <a16:creationId xmlns:a16="http://schemas.microsoft.com/office/drawing/2014/main" id="{8D50851C-F197-4809-BEB8-B4A1451F094B}"/>
              </a:ext>
            </a:extLst>
          </p:cNvPr>
          <p:cNvSpPr txBox="1"/>
          <p:nvPr/>
        </p:nvSpPr>
        <p:spPr>
          <a:xfrm>
            <a:off x="670560" y="703003"/>
            <a:ext cx="6096000" cy="4865306"/>
          </a:xfrm>
          <a:prstGeom prst="rect">
            <a:avLst/>
          </a:prstGeom>
          <a:noFill/>
        </p:spPr>
        <p:txBody>
          <a:bodyPr wrap="square">
            <a:spAutoFit/>
          </a:bodyPr>
          <a:lstStyle/>
          <a:p>
            <a:pPr>
              <a:lnSpc>
                <a:spcPct val="107000"/>
              </a:lnSpc>
              <a:spcAft>
                <a:spcPts val="800"/>
              </a:spcAft>
            </a:pPr>
            <a:r>
              <a:rPr lang="en-GB" sz="2000" b="1" dirty="0">
                <a:solidFill>
                  <a:srgbClr val="000000"/>
                </a:solidFill>
                <a:effectLst/>
                <a:latin typeface="Gill Sans MT" panose="020B0502020104020203" pitchFamily="34" charset="0"/>
                <a:ea typeface="Times New Roman" panose="02020603050405020304" pitchFamily="18" charset="0"/>
                <a:cs typeface="Segoe UI" panose="020B0502040204020203" pitchFamily="34" charset="0"/>
              </a:rPr>
              <a:t>Living for God </a:t>
            </a: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b="1"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Above all, love each other deeply</a:t>
            </a:r>
            <a:r>
              <a:rPr lang="en-GB" sz="20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 because love covers over a multitude of sins. </a:t>
            </a:r>
            <a:r>
              <a:rPr lang="en-GB" sz="2000" b="1" baseline="300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 </a:t>
            </a: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Offer hospitality to one another without grumbling. Each of you should use whatever gift you have received to serve others, as faithful stewards of God’s grace in its various forms. </a:t>
            </a: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If anyone speaks, they should do so as one who speaks the very words of God. If anyone serves, they should do so with the strength God provides, so that in all things God may be praised through Jesus Christ. </a:t>
            </a: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To him be the glory and the power for ever and ever. </a:t>
            </a:r>
          </a:p>
          <a:p>
            <a:pPr>
              <a:lnSpc>
                <a:spcPct val="107000"/>
              </a:lnSpc>
              <a:spcAft>
                <a:spcPts val="800"/>
              </a:spcAft>
            </a:pPr>
            <a:r>
              <a:rPr lang="en-GB" sz="2000" dirty="0">
                <a:solidFill>
                  <a:srgbClr val="000000"/>
                </a:solidFill>
                <a:effectLst/>
                <a:latin typeface="Gill Sans MT" panose="020B0502020104020203" pitchFamily="34" charset="0"/>
                <a:ea typeface="Calibri" panose="020F0502020204030204" pitchFamily="34" charset="0"/>
                <a:cs typeface="Segoe UI" panose="020B0502040204020203" pitchFamily="34" charset="0"/>
              </a:rPr>
              <a:t>Amen.</a:t>
            </a: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5986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CEF5BD-90EB-455D-9DBB-FF303F1DD012}"/>
              </a:ext>
            </a:extLst>
          </p:cNvPr>
          <p:cNvSpPr txBox="1"/>
          <p:nvPr/>
        </p:nvSpPr>
        <p:spPr>
          <a:xfrm>
            <a:off x="465513" y="655450"/>
            <a:ext cx="6240087" cy="5170646"/>
          </a:xfrm>
          <a:prstGeom prst="rect">
            <a:avLst/>
          </a:prstGeom>
          <a:noFill/>
        </p:spPr>
        <p:txBody>
          <a:bodyPr wrap="square">
            <a:spAutoFit/>
          </a:bodyPr>
          <a:lstStyle/>
          <a:p>
            <a:r>
              <a:rPr lang="en-GB" sz="2200" dirty="0">
                <a:effectLst/>
                <a:latin typeface="Gill Sans MT" panose="020B0502020104020203" pitchFamily="34" charset="0"/>
                <a:ea typeface="Calibri" panose="020F0502020204030204" pitchFamily="34" charset="0"/>
                <a:cs typeface="Times New Roman" panose="02020603050405020304" pitchFamily="18" charset="0"/>
              </a:rPr>
              <a:t>Dear God</a:t>
            </a:r>
          </a:p>
          <a:p>
            <a:endParaRPr lang="en-GB" sz="2200" dirty="0">
              <a:effectLst/>
              <a:latin typeface="Gill Sans MT" panose="020B0502020104020203" pitchFamily="34" charset="0"/>
              <a:ea typeface="Calibri" panose="020F0502020204030204" pitchFamily="34" charset="0"/>
              <a:cs typeface="Times New Roman" panose="02020603050405020304" pitchFamily="18" charset="0"/>
            </a:endParaRP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We gather here today to remember Her Majesty the Queen.</a:t>
            </a:r>
          </a:p>
          <a:p>
            <a:endParaRPr lang="en-GB" sz="2200" dirty="0">
              <a:effectLst/>
              <a:latin typeface="Gill Sans MT" panose="020B0502020104020203" pitchFamily="34" charset="0"/>
              <a:ea typeface="Calibri" panose="020F0502020204030204" pitchFamily="34" charset="0"/>
              <a:cs typeface="Times New Roman" panose="02020603050405020304" pitchFamily="18" charset="0"/>
            </a:endParaRP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We give thanks for her long life, and for all the ways she loved and served those in her care.</a:t>
            </a:r>
          </a:p>
          <a:p>
            <a:endParaRPr lang="en-GB" sz="2200" dirty="0">
              <a:effectLst/>
              <a:latin typeface="Gill Sans MT" panose="020B0502020104020203" pitchFamily="34" charset="0"/>
              <a:ea typeface="Calibri" panose="020F0502020204030204" pitchFamily="34" charset="0"/>
              <a:cs typeface="Times New Roman" panose="02020603050405020304" pitchFamily="18" charset="0"/>
            </a:endParaRP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We bring you our sadness for what we have lost;</a:t>
            </a: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Our gratitude for what we remember and cherish;</a:t>
            </a: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And our wondering about what is to yet to come.</a:t>
            </a:r>
          </a:p>
          <a:p>
            <a:endParaRPr lang="en-GB" sz="2200" dirty="0">
              <a:effectLst/>
              <a:latin typeface="Gill Sans MT" panose="020B0502020104020203" pitchFamily="34" charset="0"/>
              <a:ea typeface="Calibri" panose="020F0502020204030204" pitchFamily="34" charset="0"/>
              <a:cs typeface="Times New Roman" panose="02020603050405020304" pitchFamily="18" charset="0"/>
            </a:endParaRP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Thank you for the comfort, peace and hope you bring us.</a:t>
            </a:r>
          </a:p>
          <a:p>
            <a:r>
              <a:rPr lang="en-GB" sz="2200" dirty="0">
                <a:effectLst/>
                <a:latin typeface="Gill Sans MT" panose="020B0502020104020203" pitchFamily="34" charset="0"/>
                <a:ea typeface="Calibri" panose="020F0502020204030204" pitchFamily="34" charset="0"/>
                <a:cs typeface="Times New Roman" panose="02020603050405020304" pitchFamily="18" charset="0"/>
              </a:rPr>
              <a:t>Amen</a:t>
            </a:r>
          </a:p>
        </p:txBody>
      </p:sp>
      <p:pic>
        <p:nvPicPr>
          <p:cNvPr id="5" name="Picture 4" descr="A group of people standing next to a person&#10;&#10;Description automatically generated">
            <a:extLst>
              <a:ext uri="{FF2B5EF4-FFF2-40B4-BE49-F238E27FC236}">
                <a16:creationId xmlns:a16="http://schemas.microsoft.com/office/drawing/2014/main" id="{E1110C3A-14EB-4414-AC5F-C523530C6BE4}"/>
              </a:ext>
            </a:extLst>
          </p:cNvPr>
          <p:cNvPicPr>
            <a:picLocks noChangeAspect="1"/>
          </p:cNvPicPr>
          <p:nvPr/>
        </p:nvPicPr>
        <p:blipFill>
          <a:blip r:embed="rId2"/>
          <a:stretch>
            <a:fillRect/>
          </a:stretch>
        </p:blipFill>
        <p:spPr>
          <a:xfrm>
            <a:off x="7428419" y="512443"/>
            <a:ext cx="4172453"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49397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72F2D276-139A-40E6-9F96-05947E54F3FE}"/>
              </a:ext>
            </a:extLst>
          </p:cNvPr>
          <p:cNvSpPr/>
          <p:nvPr/>
        </p:nvSpPr>
        <p:spPr>
          <a:xfrm>
            <a:off x="6472845" y="487680"/>
            <a:ext cx="5087389" cy="2682240"/>
          </a:xfrm>
          <a:prstGeom prst="wedgeRoundRectCallout">
            <a:avLst>
              <a:gd name="adj1" fmla="val -42293"/>
              <a:gd name="adj2" fmla="val 74690"/>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4000" dirty="0">
                <a:latin typeface="Gill Sans MT" panose="020B0502020104020203" pitchFamily="34" charset="0"/>
              </a:rPr>
              <a:t>Who was the Queen to you?</a:t>
            </a:r>
          </a:p>
        </p:txBody>
      </p:sp>
      <p:pic>
        <p:nvPicPr>
          <p:cNvPr id="4" name="Picture 3" descr="A person wearing a hat&#10;&#10;Description automatically generated with low confidence">
            <a:extLst>
              <a:ext uri="{FF2B5EF4-FFF2-40B4-BE49-F238E27FC236}">
                <a16:creationId xmlns:a16="http://schemas.microsoft.com/office/drawing/2014/main" id="{50BFF385-2D0C-47AB-A621-22BBA2004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0619" cy="6858000"/>
          </a:xfrm>
          <a:prstGeom prst="rect">
            <a:avLst/>
          </a:prstGeom>
        </p:spPr>
      </p:pic>
    </p:spTree>
    <p:extLst>
      <p:ext uri="{BB962C8B-B14F-4D97-AF65-F5344CB8AC3E}">
        <p14:creationId xmlns:p14="http://schemas.microsoft.com/office/powerpoint/2010/main" val="1018822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wall, hat, clothing, wearing&#10;&#10;Description automatically generated">
            <a:extLst>
              <a:ext uri="{FF2B5EF4-FFF2-40B4-BE49-F238E27FC236}">
                <a16:creationId xmlns:a16="http://schemas.microsoft.com/office/drawing/2014/main" id="{06424CDD-D0E0-4BFA-9268-F8511A6223ED}"/>
              </a:ext>
            </a:extLst>
          </p:cNvPr>
          <p:cNvPicPr/>
          <p:nvPr/>
        </p:nvPicPr>
        <p:blipFill>
          <a:blip r:embed="rId2">
            <a:extLst>
              <a:ext uri="{28A0092B-C50C-407E-A947-70E740481C1C}">
                <a14:useLocalDpi xmlns:a14="http://schemas.microsoft.com/office/drawing/2010/main" val="0"/>
              </a:ext>
            </a:extLst>
          </a:blip>
          <a:stretch>
            <a:fillRect/>
          </a:stretch>
        </p:blipFill>
        <p:spPr>
          <a:xfrm>
            <a:off x="352684" y="303328"/>
            <a:ext cx="4668203" cy="3703407"/>
          </a:xfrm>
          <a:prstGeom prst="rect">
            <a:avLst/>
          </a:prstGeom>
        </p:spPr>
      </p:pic>
      <p:pic>
        <p:nvPicPr>
          <p:cNvPr id="4" name="Picture 3" descr="A picture containing text, businesscard&#10;&#10;Description automatically generated">
            <a:extLst>
              <a:ext uri="{FF2B5EF4-FFF2-40B4-BE49-F238E27FC236}">
                <a16:creationId xmlns:a16="http://schemas.microsoft.com/office/drawing/2014/main" id="{CAC3CF33-F074-4AC6-BC72-320D664B95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679" y="3048000"/>
            <a:ext cx="5082386" cy="3388822"/>
          </a:xfrm>
          <a:prstGeom prst="rect">
            <a:avLst/>
          </a:prstGeom>
        </p:spPr>
      </p:pic>
      <p:sp>
        <p:nvSpPr>
          <p:cNvPr id="5" name="TextBox 4">
            <a:extLst>
              <a:ext uri="{FF2B5EF4-FFF2-40B4-BE49-F238E27FC236}">
                <a16:creationId xmlns:a16="http://schemas.microsoft.com/office/drawing/2014/main" id="{C5AF410D-3E9B-4233-8848-479CD1554E50}"/>
              </a:ext>
            </a:extLst>
          </p:cNvPr>
          <p:cNvSpPr txBox="1"/>
          <p:nvPr/>
        </p:nvSpPr>
        <p:spPr>
          <a:xfrm>
            <a:off x="6344679" y="325495"/>
            <a:ext cx="5082386" cy="830997"/>
          </a:xfrm>
          <a:prstGeom prst="rect">
            <a:avLst/>
          </a:prstGeom>
          <a:noFill/>
          <a:ln w="57150">
            <a:solidFill>
              <a:schemeClr val="tx1"/>
            </a:solidFill>
            <a:extLst>
              <a:ext uri="{C807C97D-BFC1-408E-A445-0C87EB9F89A2}">
                <ask:lineSketchStyleProps xmlns:ask="http://schemas.microsoft.com/office/drawing/2018/sketchyshapes" sd="414578267">
                  <a:custGeom>
                    <a:avLst/>
                    <a:gdLst>
                      <a:gd name="connsiteX0" fmla="*/ 0 w 6430501"/>
                      <a:gd name="connsiteY0" fmla="*/ 0 h 923330"/>
                      <a:gd name="connsiteX1" fmla="*/ 713201 w 6430501"/>
                      <a:gd name="connsiteY1" fmla="*/ 0 h 923330"/>
                      <a:gd name="connsiteX2" fmla="*/ 1104877 w 6430501"/>
                      <a:gd name="connsiteY2" fmla="*/ 0 h 923330"/>
                      <a:gd name="connsiteX3" fmla="*/ 1625163 w 6430501"/>
                      <a:gd name="connsiteY3" fmla="*/ 0 h 923330"/>
                      <a:gd name="connsiteX4" fmla="*/ 2145449 w 6430501"/>
                      <a:gd name="connsiteY4" fmla="*/ 0 h 923330"/>
                      <a:gd name="connsiteX5" fmla="*/ 2537125 w 6430501"/>
                      <a:gd name="connsiteY5" fmla="*/ 0 h 923330"/>
                      <a:gd name="connsiteX6" fmla="*/ 3186021 w 6430501"/>
                      <a:gd name="connsiteY6" fmla="*/ 0 h 923330"/>
                      <a:gd name="connsiteX7" fmla="*/ 3770612 w 6430501"/>
                      <a:gd name="connsiteY7" fmla="*/ 0 h 923330"/>
                      <a:gd name="connsiteX8" fmla="*/ 4483813 w 6430501"/>
                      <a:gd name="connsiteY8" fmla="*/ 0 h 923330"/>
                      <a:gd name="connsiteX9" fmla="*/ 4875489 w 6430501"/>
                      <a:gd name="connsiteY9" fmla="*/ 0 h 923330"/>
                      <a:gd name="connsiteX10" fmla="*/ 5588690 w 6430501"/>
                      <a:gd name="connsiteY10" fmla="*/ 0 h 923330"/>
                      <a:gd name="connsiteX11" fmla="*/ 6430501 w 6430501"/>
                      <a:gd name="connsiteY11" fmla="*/ 0 h 923330"/>
                      <a:gd name="connsiteX12" fmla="*/ 6430501 w 6430501"/>
                      <a:gd name="connsiteY12" fmla="*/ 452432 h 923330"/>
                      <a:gd name="connsiteX13" fmla="*/ 6430501 w 6430501"/>
                      <a:gd name="connsiteY13" fmla="*/ 923330 h 923330"/>
                      <a:gd name="connsiteX14" fmla="*/ 5910215 w 6430501"/>
                      <a:gd name="connsiteY14" fmla="*/ 923330 h 923330"/>
                      <a:gd name="connsiteX15" fmla="*/ 5389929 w 6430501"/>
                      <a:gd name="connsiteY15" fmla="*/ 923330 h 923330"/>
                      <a:gd name="connsiteX16" fmla="*/ 4933948 w 6430501"/>
                      <a:gd name="connsiteY16" fmla="*/ 923330 h 923330"/>
                      <a:gd name="connsiteX17" fmla="*/ 4413662 w 6430501"/>
                      <a:gd name="connsiteY17" fmla="*/ 923330 h 923330"/>
                      <a:gd name="connsiteX18" fmla="*/ 3957681 w 6430501"/>
                      <a:gd name="connsiteY18" fmla="*/ 923330 h 923330"/>
                      <a:gd name="connsiteX19" fmla="*/ 3437395 w 6430501"/>
                      <a:gd name="connsiteY19" fmla="*/ 923330 h 923330"/>
                      <a:gd name="connsiteX20" fmla="*/ 2852804 w 6430501"/>
                      <a:gd name="connsiteY20" fmla="*/ 923330 h 923330"/>
                      <a:gd name="connsiteX21" fmla="*/ 2268213 w 6430501"/>
                      <a:gd name="connsiteY21" fmla="*/ 923330 h 923330"/>
                      <a:gd name="connsiteX22" fmla="*/ 1555012 w 6430501"/>
                      <a:gd name="connsiteY22" fmla="*/ 923330 h 923330"/>
                      <a:gd name="connsiteX23" fmla="*/ 841811 w 6430501"/>
                      <a:gd name="connsiteY23" fmla="*/ 923330 h 923330"/>
                      <a:gd name="connsiteX24" fmla="*/ 0 w 6430501"/>
                      <a:gd name="connsiteY24" fmla="*/ 923330 h 923330"/>
                      <a:gd name="connsiteX25" fmla="*/ 0 w 6430501"/>
                      <a:gd name="connsiteY25" fmla="*/ 480132 h 923330"/>
                      <a:gd name="connsiteX26" fmla="*/ 0 w 6430501"/>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30501" h="923330" extrusionOk="0">
                        <a:moveTo>
                          <a:pt x="0" y="0"/>
                        </a:moveTo>
                        <a:cubicBezTo>
                          <a:pt x="299970" y="-29248"/>
                          <a:pt x="550973" y="15645"/>
                          <a:pt x="713201" y="0"/>
                        </a:cubicBezTo>
                        <a:cubicBezTo>
                          <a:pt x="875429" y="-15645"/>
                          <a:pt x="944400" y="5406"/>
                          <a:pt x="1104877" y="0"/>
                        </a:cubicBezTo>
                        <a:cubicBezTo>
                          <a:pt x="1265354" y="-5406"/>
                          <a:pt x="1429597" y="30794"/>
                          <a:pt x="1625163" y="0"/>
                        </a:cubicBezTo>
                        <a:cubicBezTo>
                          <a:pt x="1820729" y="-30794"/>
                          <a:pt x="2034617" y="14940"/>
                          <a:pt x="2145449" y="0"/>
                        </a:cubicBezTo>
                        <a:cubicBezTo>
                          <a:pt x="2256281" y="-14940"/>
                          <a:pt x="2403010" y="8373"/>
                          <a:pt x="2537125" y="0"/>
                        </a:cubicBezTo>
                        <a:cubicBezTo>
                          <a:pt x="2671240" y="-8373"/>
                          <a:pt x="2904922" y="37691"/>
                          <a:pt x="3186021" y="0"/>
                        </a:cubicBezTo>
                        <a:cubicBezTo>
                          <a:pt x="3467120" y="-37691"/>
                          <a:pt x="3590674" y="2268"/>
                          <a:pt x="3770612" y="0"/>
                        </a:cubicBezTo>
                        <a:cubicBezTo>
                          <a:pt x="3950550" y="-2268"/>
                          <a:pt x="4283151" y="1451"/>
                          <a:pt x="4483813" y="0"/>
                        </a:cubicBezTo>
                        <a:cubicBezTo>
                          <a:pt x="4684475" y="-1451"/>
                          <a:pt x="4768019" y="23209"/>
                          <a:pt x="4875489" y="0"/>
                        </a:cubicBezTo>
                        <a:cubicBezTo>
                          <a:pt x="4982959" y="-23209"/>
                          <a:pt x="5270623" y="28274"/>
                          <a:pt x="5588690" y="0"/>
                        </a:cubicBezTo>
                        <a:cubicBezTo>
                          <a:pt x="5906757" y="-28274"/>
                          <a:pt x="6225847" y="97504"/>
                          <a:pt x="6430501" y="0"/>
                        </a:cubicBezTo>
                        <a:cubicBezTo>
                          <a:pt x="6435253" y="103147"/>
                          <a:pt x="6422278" y="282237"/>
                          <a:pt x="6430501" y="452432"/>
                        </a:cubicBezTo>
                        <a:cubicBezTo>
                          <a:pt x="6438724" y="622627"/>
                          <a:pt x="6428528" y="743045"/>
                          <a:pt x="6430501" y="923330"/>
                        </a:cubicBezTo>
                        <a:cubicBezTo>
                          <a:pt x="6184450" y="957520"/>
                          <a:pt x="6022602" y="870181"/>
                          <a:pt x="5910215" y="923330"/>
                        </a:cubicBezTo>
                        <a:cubicBezTo>
                          <a:pt x="5797828" y="976479"/>
                          <a:pt x="5502444" y="903354"/>
                          <a:pt x="5389929" y="923330"/>
                        </a:cubicBezTo>
                        <a:cubicBezTo>
                          <a:pt x="5277414" y="943306"/>
                          <a:pt x="5045019" y="898820"/>
                          <a:pt x="4933948" y="923330"/>
                        </a:cubicBezTo>
                        <a:cubicBezTo>
                          <a:pt x="4822877" y="947840"/>
                          <a:pt x="4646810" y="903338"/>
                          <a:pt x="4413662" y="923330"/>
                        </a:cubicBezTo>
                        <a:cubicBezTo>
                          <a:pt x="4180514" y="943322"/>
                          <a:pt x="4059398" y="872691"/>
                          <a:pt x="3957681" y="923330"/>
                        </a:cubicBezTo>
                        <a:cubicBezTo>
                          <a:pt x="3855964" y="973969"/>
                          <a:pt x="3673677" y="880210"/>
                          <a:pt x="3437395" y="923330"/>
                        </a:cubicBezTo>
                        <a:cubicBezTo>
                          <a:pt x="3201113" y="966450"/>
                          <a:pt x="3132968" y="856340"/>
                          <a:pt x="2852804" y="923330"/>
                        </a:cubicBezTo>
                        <a:cubicBezTo>
                          <a:pt x="2572640" y="990320"/>
                          <a:pt x="2550339" y="902354"/>
                          <a:pt x="2268213" y="923330"/>
                        </a:cubicBezTo>
                        <a:cubicBezTo>
                          <a:pt x="1986087" y="944306"/>
                          <a:pt x="1905980" y="922828"/>
                          <a:pt x="1555012" y="923330"/>
                        </a:cubicBezTo>
                        <a:cubicBezTo>
                          <a:pt x="1204044" y="923832"/>
                          <a:pt x="1032572" y="840387"/>
                          <a:pt x="841811" y="923330"/>
                        </a:cubicBezTo>
                        <a:cubicBezTo>
                          <a:pt x="651050" y="1006273"/>
                          <a:pt x="364372" y="900953"/>
                          <a:pt x="0" y="923330"/>
                        </a:cubicBezTo>
                        <a:cubicBezTo>
                          <a:pt x="-29372" y="801890"/>
                          <a:pt x="42189" y="615694"/>
                          <a:pt x="0" y="480132"/>
                        </a:cubicBezTo>
                        <a:cubicBezTo>
                          <a:pt x="-42189" y="344570"/>
                          <a:pt x="8449" y="215752"/>
                          <a:pt x="0" y="0"/>
                        </a:cubicBezTo>
                        <a:close/>
                      </a:path>
                    </a:pathLst>
                  </a:custGeom>
                  <ask:type>
                    <ask:lineSketchNone/>
                  </ask:type>
                </ask:lineSketchStyleProps>
              </a:ext>
            </a:extLst>
          </a:ln>
        </p:spPr>
        <p:txBody>
          <a:bodyPr wrap="square" rtlCol="0">
            <a:spAutoFit/>
          </a:bodyPr>
          <a:lstStyle/>
          <a:p>
            <a:r>
              <a:rPr lang="en-GB" sz="2400" b="1" dirty="0">
                <a:latin typeface="Gill Sans MT" panose="020B0502020104020203" pitchFamily="34" charset="0"/>
              </a:rPr>
              <a:t>I wonder… </a:t>
            </a:r>
            <a:r>
              <a:rPr lang="en-GB" sz="2400" b="1" dirty="0">
                <a:effectLst/>
                <a:latin typeface="Gill Sans MT" panose="020B0502020104020203" pitchFamily="34" charset="0"/>
                <a:ea typeface="Calibri" panose="020F0502020204030204" pitchFamily="34" charset="0"/>
                <a:cs typeface="Times New Roman" panose="02020603050405020304" pitchFamily="18" charset="0"/>
              </a:rPr>
              <a:t>is it always easy to serve and think of others? </a:t>
            </a:r>
          </a:p>
        </p:txBody>
      </p:sp>
      <p:sp>
        <p:nvSpPr>
          <p:cNvPr id="6" name="Speech Bubble: Rectangle 5">
            <a:extLst>
              <a:ext uri="{FF2B5EF4-FFF2-40B4-BE49-F238E27FC236}">
                <a16:creationId xmlns:a16="http://schemas.microsoft.com/office/drawing/2014/main" id="{791B49B3-A070-4E0B-865A-9EC0EFE32EBB}"/>
              </a:ext>
            </a:extLst>
          </p:cNvPr>
          <p:cNvSpPr/>
          <p:nvPr/>
        </p:nvSpPr>
        <p:spPr>
          <a:xfrm>
            <a:off x="352684" y="4239491"/>
            <a:ext cx="4668203" cy="1923011"/>
          </a:xfrm>
          <a:prstGeom prst="wedgeRectCallout">
            <a:avLst>
              <a:gd name="adj1" fmla="val -2314"/>
              <a:gd name="adj2" fmla="val 7633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i="1" dirty="0">
                <a:effectLst/>
                <a:latin typeface="Gill Sans MT" panose="020B0502020104020203" pitchFamily="34" charset="0"/>
                <a:ea typeface="Calibri" panose="020F0502020204030204" pitchFamily="34" charset="0"/>
                <a:cs typeface="Times New Roman" panose="02020603050405020304" pitchFamily="18" charset="0"/>
              </a:rPr>
              <a:t>I declare before you all that my whole life, whether it be long or short, shall be devoted to your service ... </a:t>
            </a:r>
            <a:r>
              <a:rPr lang="en-GB" sz="2200" i="1" dirty="0">
                <a:effectLst/>
                <a:latin typeface="Gill Sans MT" panose="020B0502020104020203" pitchFamily="34" charset="0"/>
                <a:ea typeface="Calibri" panose="020F0502020204030204" pitchFamily="34" charset="0"/>
                <a:cs typeface="Times New Roman" panose="02020603050405020304" pitchFamily="18" charset="0"/>
              </a:rPr>
              <a:t>God help me to make good my vow, and God bless all of you who are willing to share in it.</a:t>
            </a:r>
            <a:endParaRPr lang="en-GB" sz="2200" dirty="0"/>
          </a:p>
        </p:txBody>
      </p:sp>
      <p:sp>
        <p:nvSpPr>
          <p:cNvPr id="7" name="TextBox 6">
            <a:extLst>
              <a:ext uri="{FF2B5EF4-FFF2-40B4-BE49-F238E27FC236}">
                <a16:creationId xmlns:a16="http://schemas.microsoft.com/office/drawing/2014/main" id="{9EA1D5DA-A1BC-42EC-8B94-0F4919B377A7}"/>
              </a:ext>
            </a:extLst>
          </p:cNvPr>
          <p:cNvSpPr txBox="1"/>
          <p:nvPr/>
        </p:nvSpPr>
        <p:spPr>
          <a:xfrm>
            <a:off x="6344679" y="1502081"/>
            <a:ext cx="5082386" cy="1200329"/>
          </a:xfrm>
          <a:prstGeom prst="rect">
            <a:avLst/>
          </a:prstGeom>
          <a:noFill/>
          <a:ln w="57150">
            <a:solidFill>
              <a:schemeClr val="tx1"/>
            </a:solidFill>
            <a:extLst>
              <a:ext uri="{C807C97D-BFC1-408E-A445-0C87EB9F89A2}">
                <ask:lineSketchStyleProps xmlns:ask="http://schemas.microsoft.com/office/drawing/2018/sketchyshapes" sd="414578267">
                  <a:custGeom>
                    <a:avLst/>
                    <a:gdLst>
                      <a:gd name="connsiteX0" fmla="*/ 0 w 6430501"/>
                      <a:gd name="connsiteY0" fmla="*/ 0 h 923330"/>
                      <a:gd name="connsiteX1" fmla="*/ 713201 w 6430501"/>
                      <a:gd name="connsiteY1" fmla="*/ 0 h 923330"/>
                      <a:gd name="connsiteX2" fmla="*/ 1104877 w 6430501"/>
                      <a:gd name="connsiteY2" fmla="*/ 0 h 923330"/>
                      <a:gd name="connsiteX3" fmla="*/ 1625163 w 6430501"/>
                      <a:gd name="connsiteY3" fmla="*/ 0 h 923330"/>
                      <a:gd name="connsiteX4" fmla="*/ 2145449 w 6430501"/>
                      <a:gd name="connsiteY4" fmla="*/ 0 h 923330"/>
                      <a:gd name="connsiteX5" fmla="*/ 2537125 w 6430501"/>
                      <a:gd name="connsiteY5" fmla="*/ 0 h 923330"/>
                      <a:gd name="connsiteX6" fmla="*/ 3186021 w 6430501"/>
                      <a:gd name="connsiteY6" fmla="*/ 0 h 923330"/>
                      <a:gd name="connsiteX7" fmla="*/ 3770612 w 6430501"/>
                      <a:gd name="connsiteY7" fmla="*/ 0 h 923330"/>
                      <a:gd name="connsiteX8" fmla="*/ 4483813 w 6430501"/>
                      <a:gd name="connsiteY8" fmla="*/ 0 h 923330"/>
                      <a:gd name="connsiteX9" fmla="*/ 4875489 w 6430501"/>
                      <a:gd name="connsiteY9" fmla="*/ 0 h 923330"/>
                      <a:gd name="connsiteX10" fmla="*/ 5588690 w 6430501"/>
                      <a:gd name="connsiteY10" fmla="*/ 0 h 923330"/>
                      <a:gd name="connsiteX11" fmla="*/ 6430501 w 6430501"/>
                      <a:gd name="connsiteY11" fmla="*/ 0 h 923330"/>
                      <a:gd name="connsiteX12" fmla="*/ 6430501 w 6430501"/>
                      <a:gd name="connsiteY12" fmla="*/ 452432 h 923330"/>
                      <a:gd name="connsiteX13" fmla="*/ 6430501 w 6430501"/>
                      <a:gd name="connsiteY13" fmla="*/ 923330 h 923330"/>
                      <a:gd name="connsiteX14" fmla="*/ 5910215 w 6430501"/>
                      <a:gd name="connsiteY14" fmla="*/ 923330 h 923330"/>
                      <a:gd name="connsiteX15" fmla="*/ 5389929 w 6430501"/>
                      <a:gd name="connsiteY15" fmla="*/ 923330 h 923330"/>
                      <a:gd name="connsiteX16" fmla="*/ 4933948 w 6430501"/>
                      <a:gd name="connsiteY16" fmla="*/ 923330 h 923330"/>
                      <a:gd name="connsiteX17" fmla="*/ 4413662 w 6430501"/>
                      <a:gd name="connsiteY17" fmla="*/ 923330 h 923330"/>
                      <a:gd name="connsiteX18" fmla="*/ 3957681 w 6430501"/>
                      <a:gd name="connsiteY18" fmla="*/ 923330 h 923330"/>
                      <a:gd name="connsiteX19" fmla="*/ 3437395 w 6430501"/>
                      <a:gd name="connsiteY19" fmla="*/ 923330 h 923330"/>
                      <a:gd name="connsiteX20" fmla="*/ 2852804 w 6430501"/>
                      <a:gd name="connsiteY20" fmla="*/ 923330 h 923330"/>
                      <a:gd name="connsiteX21" fmla="*/ 2268213 w 6430501"/>
                      <a:gd name="connsiteY21" fmla="*/ 923330 h 923330"/>
                      <a:gd name="connsiteX22" fmla="*/ 1555012 w 6430501"/>
                      <a:gd name="connsiteY22" fmla="*/ 923330 h 923330"/>
                      <a:gd name="connsiteX23" fmla="*/ 841811 w 6430501"/>
                      <a:gd name="connsiteY23" fmla="*/ 923330 h 923330"/>
                      <a:gd name="connsiteX24" fmla="*/ 0 w 6430501"/>
                      <a:gd name="connsiteY24" fmla="*/ 923330 h 923330"/>
                      <a:gd name="connsiteX25" fmla="*/ 0 w 6430501"/>
                      <a:gd name="connsiteY25" fmla="*/ 480132 h 923330"/>
                      <a:gd name="connsiteX26" fmla="*/ 0 w 6430501"/>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30501" h="923330" extrusionOk="0">
                        <a:moveTo>
                          <a:pt x="0" y="0"/>
                        </a:moveTo>
                        <a:cubicBezTo>
                          <a:pt x="299970" y="-29248"/>
                          <a:pt x="550973" y="15645"/>
                          <a:pt x="713201" y="0"/>
                        </a:cubicBezTo>
                        <a:cubicBezTo>
                          <a:pt x="875429" y="-15645"/>
                          <a:pt x="944400" y="5406"/>
                          <a:pt x="1104877" y="0"/>
                        </a:cubicBezTo>
                        <a:cubicBezTo>
                          <a:pt x="1265354" y="-5406"/>
                          <a:pt x="1429597" y="30794"/>
                          <a:pt x="1625163" y="0"/>
                        </a:cubicBezTo>
                        <a:cubicBezTo>
                          <a:pt x="1820729" y="-30794"/>
                          <a:pt x="2034617" y="14940"/>
                          <a:pt x="2145449" y="0"/>
                        </a:cubicBezTo>
                        <a:cubicBezTo>
                          <a:pt x="2256281" y="-14940"/>
                          <a:pt x="2403010" y="8373"/>
                          <a:pt x="2537125" y="0"/>
                        </a:cubicBezTo>
                        <a:cubicBezTo>
                          <a:pt x="2671240" y="-8373"/>
                          <a:pt x="2904922" y="37691"/>
                          <a:pt x="3186021" y="0"/>
                        </a:cubicBezTo>
                        <a:cubicBezTo>
                          <a:pt x="3467120" y="-37691"/>
                          <a:pt x="3590674" y="2268"/>
                          <a:pt x="3770612" y="0"/>
                        </a:cubicBezTo>
                        <a:cubicBezTo>
                          <a:pt x="3950550" y="-2268"/>
                          <a:pt x="4283151" y="1451"/>
                          <a:pt x="4483813" y="0"/>
                        </a:cubicBezTo>
                        <a:cubicBezTo>
                          <a:pt x="4684475" y="-1451"/>
                          <a:pt x="4768019" y="23209"/>
                          <a:pt x="4875489" y="0"/>
                        </a:cubicBezTo>
                        <a:cubicBezTo>
                          <a:pt x="4982959" y="-23209"/>
                          <a:pt x="5270623" y="28274"/>
                          <a:pt x="5588690" y="0"/>
                        </a:cubicBezTo>
                        <a:cubicBezTo>
                          <a:pt x="5906757" y="-28274"/>
                          <a:pt x="6225847" y="97504"/>
                          <a:pt x="6430501" y="0"/>
                        </a:cubicBezTo>
                        <a:cubicBezTo>
                          <a:pt x="6435253" y="103147"/>
                          <a:pt x="6422278" y="282237"/>
                          <a:pt x="6430501" y="452432"/>
                        </a:cubicBezTo>
                        <a:cubicBezTo>
                          <a:pt x="6438724" y="622627"/>
                          <a:pt x="6428528" y="743045"/>
                          <a:pt x="6430501" y="923330"/>
                        </a:cubicBezTo>
                        <a:cubicBezTo>
                          <a:pt x="6184450" y="957520"/>
                          <a:pt x="6022602" y="870181"/>
                          <a:pt x="5910215" y="923330"/>
                        </a:cubicBezTo>
                        <a:cubicBezTo>
                          <a:pt x="5797828" y="976479"/>
                          <a:pt x="5502444" y="903354"/>
                          <a:pt x="5389929" y="923330"/>
                        </a:cubicBezTo>
                        <a:cubicBezTo>
                          <a:pt x="5277414" y="943306"/>
                          <a:pt x="5045019" y="898820"/>
                          <a:pt x="4933948" y="923330"/>
                        </a:cubicBezTo>
                        <a:cubicBezTo>
                          <a:pt x="4822877" y="947840"/>
                          <a:pt x="4646810" y="903338"/>
                          <a:pt x="4413662" y="923330"/>
                        </a:cubicBezTo>
                        <a:cubicBezTo>
                          <a:pt x="4180514" y="943322"/>
                          <a:pt x="4059398" y="872691"/>
                          <a:pt x="3957681" y="923330"/>
                        </a:cubicBezTo>
                        <a:cubicBezTo>
                          <a:pt x="3855964" y="973969"/>
                          <a:pt x="3673677" y="880210"/>
                          <a:pt x="3437395" y="923330"/>
                        </a:cubicBezTo>
                        <a:cubicBezTo>
                          <a:pt x="3201113" y="966450"/>
                          <a:pt x="3132968" y="856340"/>
                          <a:pt x="2852804" y="923330"/>
                        </a:cubicBezTo>
                        <a:cubicBezTo>
                          <a:pt x="2572640" y="990320"/>
                          <a:pt x="2550339" y="902354"/>
                          <a:pt x="2268213" y="923330"/>
                        </a:cubicBezTo>
                        <a:cubicBezTo>
                          <a:pt x="1986087" y="944306"/>
                          <a:pt x="1905980" y="922828"/>
                          <a:pt x="1555012" y="923330"/>
                        </a:cubicBezTo>
                        <a:cubicBezTo>
                          <a:pt x="1204044" y="923832"/>
                          <a:pt x="1032572" y="840387"/>
                          <a:pt x="841811" y="923330"/>
                        </a:cubicBezTo>
                        <a:cubicBezTo>
                          <a:pt x="651050" y="1006273"/>
                          <a:pt x="364372" y="900953"/>
                          <a:pt x="0" y="923330"/>
                        </a:cubicBezTo>
                        <a:cubicBezTo>
                          <a:pt x="-29372" y="801890"/>
                          <a:pt x="42189" y="615694"/>
                          <a:pt x="0" y="480132"/>
                        </a:cubicBezTo>
                        <a:cubicBezTo>
                          <a:pt x="-42189" y="344570"/>
                          <a:pt x="8449" y="215752"/>
                          <a:pt x="0" y="0"/>
                        </a:cubicBezTo>
                        <a:close/>
                      </a:path>
                    </a:pathLst>
                  </a:custGeom>
                  <ask:type>
                    <ask:lineSketchNone/>
                  </ask:type>
                </ask:lineSketchStyleProps>
              </a:ext>
            </a:extLst>
          </a:ln>
        </p:spPr>
        <p:txBody>
          <a:bodyPr wrap="square" rtlCol="0">
            <a:spAutoFit/>
          </a:bodyPr>
          <a:lstStyle/>
          <a:p>
            <a:r>
              <a:rPr lang="en-GB" sz="2400" b="1" dirty="0">
                <a:latin typeface="Gill Sans MT" panose="020B0502020104020203" pitchFamily="34" charset="0"/>
              </a:rPr>
              <a:t>I wonder… </a:t>
            </a:r>
            <a:r>
              <a:rPr lang="en-GB" sz="2400" b="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what can we learn from the Queen’s example in asking for God’s help? </a:t>
            </a:r>
            <a:endParaRPr lang="en-GB" sz="2400" b="1" dirty="0">
              <a:effectLst/>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013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BD43F84C-9202-48AB-B107-9BF7DD0FB06A}"/>
              </a:ext>
            </a:extLst>
          </p:cNvPr>
          <p:cNvSpPr txBox="1">
            <a:spLocks noChangeArrowheads="1"/>
          </p:cNvSpPr>
          <p:nvPr/>
        </p:nvSpPr>
        <p:spPr bwMode="auto">
          <a:xfrm>
            <a:off x="624839" y="1141613"/>
            <a:ext cx="6779029" cy="3979026"/>
          </a:xfrm>
          <a:custGeom>
            <a:avLst/>
            <a:gdLst>
              <a:gd name="connsiteX0" fmla="*/ 0 w 6779029"/>
              <a:gd name="connsiteY0" fmla="*/ 0 h 3979026"/>
              <a:gd name="connsiteX1" fmla="*/ 361548 w 6779029"/>
              <a:gd name="connsiteY1" fmla="*/ 0 h 3979026"/>
              <a:gd name="connsiteX2" fmla="*/ 994258 w 6779029"/>
              <a:gd name="connsiteY2" fmla="*/ 0 h 3979026"/>
              <a:gd name="connsiteX3" fmla="*/ 1355806 w 6779029"/>
              <a:gd name="connsiteY3" fmla="*/ 0 h 3979026"/>
              <a:gd name="connsiteX4" fmla="*/ 1717354 w 6779029"/>
              <a:gd name="connsiteY4" fmla="*/ 0 h 3979026"/>
              <a:gd name="connsiteX5" fmla="*/ 2417854 w 6779029"/>
              <a:gd name="connsiteY5" fmla="*/ 0 h 3979026"/>
              <a:gd name="connsiteX6" fmla="*/ 2982773 w 6779029"/>
              <a:gd name="connsiteY6" fmla="*/ 0 h 3979026"/>
              <a:gd name="connsiteX7" fmla="*/ 3344321 w 6779029"/>
              <a:gd name="connsiteY7" fmla="*/ 0 h 3979026"/>
              <a:gd name="connsiteX8" fmla="*/ 3909240 w 6779029"/>
              <a:gd name="connsiteY8" fmla="*/ 0 h 3979026"/>
              <a:gd name="connsiteX9" fmla="*/ 4609740 w 6779029"/>
              <a:gd name="connsiteY9" fmla="*/ 0 h 3979026"/>
              <a:gd name="connsiteX10" fmla="*/ 5106869 w 6779029"/>
              <a:gd name="connsiteY10" fmla="*/ 0 h 3979026"/>
              <a:gd name="connsiteX11" fmla="*/ 5603997 w 6779029"/>
              <a:gd name="connsiteY11" fmla="*/ 0 h 3979026"/>
              <a:gd name="connsiteX12" fmla="*/ 6168916 w 6779029"/>
              <a:gd name="connsiteY12" fmla="*/ 0 h 3979026"/>
              <a:gd name="connsiteX13" fmla="*/ 6779029 w 6779029"/>
              <a:gd name="connsiteY13" fmla="*/ 0 h 3979026"/>
              <a:gd name="connsiteX14" fmla="*/ 6779029 w 6779029"/>
              <a:gd name="connsiteY14" fmla="*/ 608223 h 3979026"/>
              <a:gd name="connsiteX15" fmla="*/ 6779029 w 6779029"/>
              <a:gd name="connsiteY15" fmla="*/ 1256235 h 3979026"/>
              <a:gd name="connsiteX16" fmla="*/ 6779029 w 6779029"/>
              <a:gd name="connsiteY16" fmla="*/ 1784877 h 3979026"/>
              <a:gd name="connsiteX17" fmla="*/ 6779029 w 6779029"/>
              <a:gd name="connsiteY17" fmla="*/ 2273729 h 3979026"/>
              <a:gd name="connsiteX18" fmla="*/ 6779029 w 6779029"/>
              <a:gd name="connsiteY18" fmla="*/ 2842161 h 3979026"/>
              <a:gd name="connsiteX19" fmla="*/ 6779029 w 6779029"/>
              <a:gd name="connsiteY19" fmla="*/ 3450384 h 3979026"/>
              <a:gd name="connsiteX20" fmla="*/ 6779029 w 6779029"/>
              <a:gd name="connsiteY20" fmla="*/ 3979026 h 3979026"/>
              <a:gd name="connsiteX21" fmla="*/ 6146320 w 6779029"/>
              <a:gd name="connsiteY21" fmla="*/ 3979026 h 3979026"/>
              <a:gd name="connsiteX22" fmla="*/ 5649191 w 6779029"/>
              <a:gd name="connsiteY22" fmla="*/ 3979026 h 3979026"/>
              <a:gd name="connsiteX23" fmla="*/ 5152062 w 6779029"/>
              <a:gd name="connsiteY23" fmla="*/ 3979026 h 3979026"/>
              <a:gd name="connsiteX24" fmla="*/ 4654933 w 6779029"/>
              <a:gd name="connsiteY24" fmla="*/ 3979026 h 3979026"/>
              <a:gd name="connsiteX25" fmla="*/ 4157804 w 6779029"/>
              <a:gd name="connsiteY25" fmla="*/ 3979026 h 3979026"/>
              <a:gd name="connsiteX26" fmla="*/ 3525095 w 6779029"/>
              <a:gd name="connsiteY26" fmla="*/ 3979026 h 3979026"/>
              <a:gd name="connsiteX27" fmla="*/ 2960176 w 6779029"/>
              <a:gd name="connsiteY27" fmla="*/ 3979026 h 3979026"/>
              <a:gd name="connsiteX28" fmla="*/ 2598628 w 6779029"/>
              <a:gd name="connsiteY28" fmla="*/ 3979026 h 3979026"/>
              <a:gd name="connsiteX29" fmla="*/ 2101499 w 6779029"/>
              <a:gd name="connsiteY29" fmla="*/ 3979026 h 3979026"/>
              <a:gd name="connsiteX30" fmla="*/ 1468790 w 6779029"/>
              <a:gd name="connsiteY30" fmla="*/ 3979026 h 3979026"/>
              <a:gd name="connsiteX31" fmla="*/ 1039451 w 6779029"/>
              <a:gd name="connsiteY31" fmla="*/ 3979026 h 3979026"/>
              <a:gd name="connsiteX32" fmla="*/ 0 w 6779029"/>
              <a:gd name="connsiteY32" fmla="*/ 3979026 h 3979026"/>
              <a:gd name="connsiteX33" fmla="*/ 0 w 6779029"/>
              <a:gd name="connsiteY33" fmla="*/ 3331013 h 3979026"/>
              <a:gd name="connsiteX34" fmla="*/ 0 w 6779029"/>
              <a:gd name="connsiteY34" fmla="*/ 2683000 h 3979026"/>
              <a:gd name="connsiteX35" fmla="*/ 0 w 6779029"/>
              <a:gd name="connsiteY35" fmla="*/ 2233939 h 3979026"/>
              <a:gd name="connsiteX36" fmla="*/ 0 w 6779029"/>
              <a:gd name="connsiteY36" fmla="*/ 1665507 h 3979026"/>
              <a:gd name="connsiteX37" fmla="*/ 0 w 6779029"/>
              <a:gd name="connsiteY37" fmla="*/ 1176655 h 3979026"/>
              <a:gd name="connsiteX38" fmla="*/ 0 w 6779029"/>
              <a:gd name="connsiteY38" fmla="*/ 687803 h 3979026"/>
              <a:gd name="connsiteX39" fmla="*/ 0 w 6779029"/>
              <a:gd name="connsiteY39" fmla="*/ 0 h 397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779029" h="3979026" fill="none" extrusionOk="0">
                <a:moveTo>
                  <a:pt x="0" y="0"/>
                </a:moveTo>
                <a:cubicBezTo>
                  <a:pt x="105247" y="-13237"/>
                  <a:pt x="195787" y="34642"/>
                  <a:pt x="361548" y="0"/>
                </a:cubicBezTo>
                <a:cubicBezTo>
                  <a:pt x="527309" y="-34642"/>
                  <a:pt x="698127" y="36589"/>
                  <a:pt x="994258" y="0"/>
                </a:cubicBezTo>
                <a:cubicBezTo>
                  <a:pt x="1290389" y="-36589"/>
                  <a:pt x="1182678" y="29497"/>
                  <a:pt x="1355806" y="0"/>
                </a:cubicBezTo>
                <a:cubicBezTo>
                  <a:pt x="1528934" y="-29497"/>
                  <a:pt x="1537919" y="12029"/>
                  <a:pt x="1717354" y="0"/>
                </a:cubicBezTo>
                <a:cubicBezTo>
                  <a:pt x="1896789" y="-12029"/>
                  <a:pt x="2186854" y="33099"/>
                  <a:pt x="2417854" y="0"/>
                </a:cubicBezTo>
                <a:cubicBezTo>
                  <a:pt x="2648854" y="-33099"/>
                  <a:pt x="2707066" y="2751"/>
                  <a:pt x="2982773" y="0"/>
                </a:cubicBezTo>
                <a:cubicBezTo>
                  <a:pt x="3258480" y="-2751"/>
                  <a:pt x="3231324" y="16113"/>
                  <a:pt x="3344321" y="0"/>
                </a:cubicBezTo>
                <a:cubicBezTo>
                  <a:pt x="3457318" y="-16113"/>
                  <a:pt x="3706580" y="57719"/>
                  <a:pt x="3909240" y="0"/>
                </a:cubicBezTo>
                <a:cubicBezTo>
                  <a:pt x="4111900" y="-57719"/>
                  <a:pt x="4302700" y="65122"/>
                  <a:pt x="4609740" y="0"/>
                </a:cubicBezTo>
                <a:cubicBezTo>
                  <a:pt x="4916780" y="-65122"/>
                  <a:pt x="4946845" y="13210"/>
                  <a:pt x="5106869" y="0"/>
                </a:cubicBezTo>
                <a:cubicBezTo>
                  <a:pt x="5266893" y="-13210"/>
                  <a:pt x="5372968" y="19247"/>
                  <a:pt x="5603997" y="0"/>
                </a:cubicBezTo>
                <a:cubicBezTo>
                  <a:pt x="5835026" y="-19247"/>
                  <a:pt x="6051091" y="7643"/>
                  <a:pt x="6168916" y="0"/>
                </a:cubicBezTo>
                <a:cubicBezTo>
                  <a:pt x="6286741" y="-7643"/>
                  <a:pt x="6561469" y="55421"/>
                  <a:pt x="6779029" y="0"/>
                </a:cubicBezTo>
                <a:cubicBezTo>
                  <a:pt x="6835773" y="140588"/>
                  <a:pt x="6776545" y="309131"/>
                  <a:pt x="6779029" y="608223"/>
                </a:cubicBezTo>
                <a:cubicBezTo>
                  <a:pt x="6781513" y="907315"/>
                  <a:pt x="6778323" y="1056869"/>
                  <a:pt x="6779029" y="1256235"/>
                </a:cubicBezTo>
                <a:cubicBezTo>
                  <a:pt x="6779735" y="1455601"/>
                  <a:pt x="6774222" y="1609756"/>
                  <a:pt x="6779029" y="1784877"/>
                </a:cubicBezTo>
                <a:cubicBezTo>
                  <a:pt x="6783836" y="1959998"/>
                  <a:pt x="6759363" y="2058837"/>
                  <a:pt x="6779029" y="2273729"/>
                </a:cubicBezTo>
                <a:cubicBezTo>
                  <a:pt x="6798695" y="2488621"/>
                  <a:pt x="6765256" y="2600060"/>
                  <a:pt x="6779029" y="2842161"/>
                </a:cubicBezTo>
                <a:cubicBezTo>
                  <a:pt x="6792802" y="3084262"/>
                  <a:pt x="6766016" y="3184645"/>
                  <a:pt x="6779029" y="3450384"/>
                </a:cubicBezTo>
                <a:cubicBezTo>
                  <a:pt x="6792042" y="3716123"/>
                  <a:pt x="6726844" y="3739335"/>
                  <a:pt x="6779029" y="3979026"/>
                </a:cubicBezTo>
                <a:cubicBezTo>
                  <a:pt x="6577157" y="4054488"/>
                  <a:pt x="6331416" y="3905043"/>
                  <a:pt x="6146320" y="3979026"/>
                </a:cubicBezTo>
                <a:cubicBezTo>
                  <a:pt x="5961224" y="4053009"/>
                  <a:pt x="5897743" y="3961724"/>
                  <a:pt x="5649191" y="3979026"/>
                </a:cubicBezTo>
                <a:cubicBezTo>
                  <a:pt x="5400639" y="3996328"/>
                  <a:pt x="5297919" y="3940931"/>
                  <a:pt x="5152062" y="3979026"/>
                </a:cubicBezTo>
                <a:cubicBezTo>
                  <a:pt x="5006205" y="4017121"/>
                  <a:pt x="4813079" y="3947778"/>
                  <a:pt x="4654933" y="3979026"/>
                </a:cubicBezTo>
                <a:cubicBezTo>
                  <a:pt x="4496787" y="4010274"/>
                  <a:pt x="4390131" y="3967955"/>
                  <a:pt x="4157804" y="3979026"/>
                </a:cubicBezTo>
                <a:cubicBezTo>
                  <a:pt x="3925477" y="3990097"/>
                  <a:pt x="3790314" y="3971931"/>
                  <a:pt x="3525095" y="3979026"/>
                </a:cubicBezTo>
                <a:cubicBezTo>
                  <a:pt x="3259876" y="3986121"/>
                  <a:pt x="3151552" y="3917713"/>
                  <a:pt x="2960176" y="3979026"/>
                </a:cubicBezTo>
                <a:cubicBezTo>
                  <a:pt x="2768800" y="4040339"/>
                  <a:pt x="2737710" y="3968333"/>
                  <a:pt x="2598628" y="3979026"/>
                </a:cubicBezTo>
                <a:cubicBezTo>
                  <a:pt x="2459546" y="3989719"/>
                  <a:pt x="2333640" y="3950932"/>
                  <a:pt x="2101499" y="3979026"/>
                </a:cubicBezTo>
                <a:cubicBezTo>
                  <a:pt x="1869358" y="4007120"/>
                  <a:pt x="1619278" y="3968686"/>
                  <a:pt x="1468790" y="3979026"/>
                </a:cubicBezTo>
                <a:cubicBezTo>
                  <a:pt x="1318302" y="3989366"/>
                  <a:pt x="1134248" y="3929506"/>
                  <a:pt x="1039451" y="3979026"/>
                </a:cubicBezTo>
                <a:cubicBezTo>
                  <a:pt x="944654" y="4028546"/>
                  <a:pt x="393532" y="3887959"/>
                  <a:pt x="0" y="3979026"/>
                </a:cubicBezTo>
                <a:cubicBezTo>
                  <a:pt x="-58891" y="3811082"/>
                  <a:pt x="7665" y="3632110"/>
                  <a:pt x="0" y="3331013"/>
                </a:cubicBezTo>
                <a:cubicBezTo>
                  <a:pt x="-7665" y="3029916"/>
                  <a:pt x="75261" y="2988960"/>
                  <a:pt x="0" y="2683000"/>
                </a:cubicBezTo>
                <a:cubicBezTo>
                  <a:pt x="-75261" y="2377040"/>
                  <a:pt x="45771" y="2341559"/>
                  <a:pt x="0" y="2233939"/>
                </a:cubicBezTo>
                <a:cubicBezTo>
                  <a:pt x="-45771" y="2126319"/>
                  <a:pt x="4043" y="1816177"/>
                  <a:pt x="0" y="1665507"/>
                </a:cubicBezTo>
                <a:cubicBezTo>
                  <a:pt x="-4043" y="1514837"/>
                  <a:pt x="1249" y="1370457"/>
                  <a:pt x="0" y="1176655"/>
                </a:cubicBezTo>
                <a:cubicBezTo>
                  <a:pt x="-1249" y="982853"/>
                  <a:pt x="8213" y="858983"/>
                  <a:pt x="0" y="687803"/>
                </a:cubicBezTo>
                <a:cubicBezTo>
                  <a:pt x="-8213" y="516623"/>
                  <a:pt x="28285" y="211830"/>
                  <a:pt x="0" y="0"/>
                </a:cubicBezTo>
                <a:close/>
              </a:path>
              <a:path w="6779029" h="3979026" stroke="0" extrusionOk="0">
                <a:moveTo>
                  <a:pt x="0" y="0"/>
                </a:moveTo>
                <a:cubicBezTo>
                  <a:pt x="145341" y="-49818"/>
                  <a:pt x="279692" y="34929"/>
                  <a:pt x="497129" y="0"/>
                </a:cubicBezTo>
                <a:cubicBezTo>
                  <a:pt x="714566" y="-34929"/>
                  <a:pt x="727492" y="73"/>
                  <a:pt x="858677" y="0"/>
                </a:cubicBezTo>
                <a:cubicBezTo>
                  <a:pt x="989862" y="-73"/>
                  <a:pt x="1394594" y="29201"/>
                  <a:pt x="1559177" y="0"/>
                </a:cubicBezTo>
                <a:cubicBezTo>
                  <a:pt x="1723760" y="-29201"/>
                  <a:pt x="1874878" y="11504"/>
                  <a:pt x="2056305" y="0"/>
                </a:cubicBezTo>
                <a:cubicBezTo>
                  <a:pt x="2237732" y="-11504"/>
                  <a:pt x="2373724" y="22294"/>
                  <a:pt x="2553434" y="0"/>
                </a:cubicBezTo>
                <a:cubicBezTo>
                  <a:pt x="2733144" y="-22294"/>
                  <a:pt x="3024918" y="81631"/>
                  <a:pt x="3253934" y="0"/>
                </a:cubicBezTo>
                <a:cubicBezTo>
                  <a:pt x="3482950" y="-81631"/>
                  <a:pt x="3546953" y="16138"/>
                  <a:pt x="3683272" y="0"/>
                </a:cubicBezTo>
                <a:cubicBezTo>
                  <a:pt x="3819591" y="-16138"/>
                  <a:pt x="4102554" y="39651"/>
                  <a:pt x="4383772" y="0"/>
                </a:cubicBezTo>
                <a:cubicBezTo>
                  <a:pt x="4664990" y="-39651"/>
                  <a:pt x="4734307" y="34573"/>
                  <a:pt x="5084272" y="0"/>
                </a:cubicBezTo>
                <a:cubicBezTo>
                  <a:pt x="5434237" y="-34573"/>
                  <a:pt x="5474638" y="62635"/>
                  <a:pt x="5649191" y="0"/>
                </a:cubicBezTo>
                <a:cubicBezTo>
                  <a:pt x="5823744" y="-62635"/>
                  <a:pt x="6339578" y="5087"/>
                  <a:pt x="6779029" y="0"/>
                </a:cubicBezTo>
                <a:cubicBezTo>
                  <a:pt x="6799612" y="111584"/>
                  <a:pt x="6750583" y="267829"/>
                  <a:pt x="6779029" y="528642"/>
                </a:cubicBezTo>
                <a:cubicBezTo>
                  <a:pt x="6807475" y="789455"/>
                  <a:pt x="6766392" y="853328"/>
                  <a:pt x="6779029" y="977704"/>
                </a:cubicBezTo>
                <a:cubicBezTo>
                  <a:pt x="6791666" y="1102080"/>
                  <a:pt x="6756719" y="1268547"/>
                  <a:pt x="6779029" y="1546136"/>
                </a:cubicBezTo>
                <a:cubicBezTo>
                  <a:pt x="6801339" y="1823725"/>
                  <a:pt x="6746768" y="1980964"/>
                  <a:pt x="6779029" y="2114568"/>
                </a:cubicBezTo>
                <a:cubicBezTo>
                  <a:pt x="6811290" y="2248172"/>
                  <a:pt x="6759666" y="2498629"/>
                  <a:pt x="6779029" y="2683000"/>
                </a:cubicBezTo>
                <a:cubicBezTo>
                  <a:pt x="6798392" y="2867371"/>
                  <a:pt x="6760383" y="3082121"/>
                  <a:pt x="6779029" y="3291223"/>
                </a:cubicBezTo>
                <a:cubicBezTo>
                  <a:pt x="6797675" y="3500325"/>
                  <a:pt x="6710363" y="3809427"/>
                  <a:pt x="6779029" y="3979026"/>
                </a:cubicBezTo>
                <a:cubicBezTo>
                  <a:pt x="6555506" y="4002339"/>
                  <a:pt x="6356306" y="3951662"/>
                  <a:pt x="6146320" y="3979026"/>
                </a:cubicBezTo>
                <a:cubicBezTo>
                  <a:pt x="5936334" y="4006390"/>
                  <a:pt x="5879638" y="3962710"/>
                  <a:pt x="5716981" y="3979026"/>
                </a:cubicBezTo>
                <a:cubicBezTo>
                  <a:pt x="5554324" y="3995342"/>
                  <a:pt x="5362215" y="3937138"/>
                  <a:pt x="5016481" y="3979026"/>
                </a:cubicBezTo>
                <a:cubicBezTo>
                  <a:pt x="4670747" y="4020914"/>
                  <a:pt x="4727763" y="3938321"/>
                  <a:pt x="4451562" y="3979026"/>
                </a:cubicBezTo>
                <a:cubicBezTo>
                  <a:pt x="4175361" y="4019731"/>
                  <a:pt x="4224765" y="3951819"/>
                  <a:pt x="4022224" y="3979026"/>
                </a:cubicBezTo>
                <a:cubicBezTo>
                  <a:pt x="3819683" y="4006233"/>
                  <a:pt x="3579851" y="3957246"/>
                  <a:pt x="3457305" y="3979026"/>
                </a:cubicBezTo>
                <a:cubicBezTo>
                  <a:pt x="3334759" y="4000806"/>
                  <a:pt x="3274126" y="3966537"/>
                  <a:pt x="3095757" y="3979026"/>
                </a:cubicBezTo>
                <a:cubicBezTo>
                  <a:pt x="2917388" y="3991515"/>
                  <a:pt x="2884903" y="3941745"/>
                  <a:pt x="2734208" y="3979026"/>
                </a:cubicBezTo>
                <a:cubicBezTo>
                  <a:pt x="2583513" y="4016307"/>
                  <a:pt x="2362251" y="3944555"/>
                  <a:pt x="2169289" y="3979026"/>
                </a:cubicBezTo>
                <a:cubicBezTo>
                  <a:pt x="1976327" y="4013497"/>
                  <a:pt x="1948912" y="3963900"/>
                  <a:pt x="1739951" y="3979026"/>
                </a:cubicBezTo>
                <a:cubicBezTo>
                  <a:pt x="1530990" y="3994152"/>
                  <a:pt x="1363628" y="3910064"/>
                  <a:pt x="1107241" y="3979026"/>
                </a:cubicBezTo>
                <a:cubicBezTo>
                  <a:pt x="850854" y="4047988"/>
                  <a:pt x="830449" y="3940671"/>
                  <a:pt x="677903" y="3979026"/>
                </a:cubicBezTo>
                <a:cubicBezTo>
                  <a:pt x="525357" y="4017381"/>
                  <a:pt x="201256" y="3968981"/>
                  <a:pt x="0" y="3979026"/>
                </a:cubicBezTo>
                <a:cubicBezTo>
                  <a:pt x="-53058" y="3859825"/>
                  <a:pt x="46489" y="3728380"/>
                  <a:pt x="0" y="3529964"/>
                </a:cubicBezTo>
                <a:cubicBezTo>
                  <a:pt x="-46489" y="3331548"/>
                  <a:pt x="50165" y="3168740"/>
                  <a:pt x="0" y="3041113"/>
                </a:cubicBezTo>
                <a:cubicBezTo>
                  <a:pt x="-50165" y="2913486"/>
                  <a:pt x="25510" y="2572612"/>
                  <a:pt x="0" y="2432890"/>
                </a:cubicBezTo>
                <a:cubicBezTo>
                  <a:pt x="-25510" y="2293168"/>
                  <a:pt x="18093" y="1930583"/>
                  <a:pt x="0" y="1784877"/>
                </a:cubicBezTo>
                <a:cubicBezTo>
                  <a:pt x="-18093" y="1639171"/>
                  <a:pt x="28680" y="1505922"/>
                  <a:pt x="0" y="1256235"/>
                </a:cubicBezTo>
                <a:cubicBezTo>
                  <a:pt x="-28680" y="1006548"/>
                  <a:pt x="46216" y="825195"/>
                  <a:pt x="0" y="608223"/>
                </a:cubicBezTo>
                <a:cubicBezTo>
                  <a:pt x="-46216" y="391251"/>
                  <a:pt x="8335" y="188400"/>
                  <a:pt x="0" y="0"/>
                </a:cubicBezTo>
                <a:close/>
              </a:path>
            </a:pathLst>
          </a:custGeom>
          <a:solidFill>
            <a:srgbClr val="FFFFFF"/>
          </a:solidFill>
          <a:ln w="127000" cmpd="thickThin">
            <a:solidFill>
              <a:srgbClr val="000000"/>
            </a:solidFill>
            <a:miter lim="800000"/>
            <a:headEnd/>
            <a:tailEnd/>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rot="0" vert="horz" wrap="square" lIns="91440" tIns="45720" rIns="91440" bIns="45720" anchor="t" anchorCtr="0">
            <a:noAutofit/>
          </a:bodyPr>
          <a:lstStyle/>
          <a:p>
            <a:pPr algn="ctr">
              <a:lnSpc>
                <a:spcPct val="107000"/>
              </a:lnSpc>
              <a:spcAft>
                <a:spcPts val="800"/>
              </a:spcAft>
            </a:pPr>
            <a:r>
              <a:rPr lang="en-GB" sz="2000" b="1" dirty="0">
                <a:effectLst/>
                <a:latin typeface="Gill Sans MT" panose="020B0502020104020203" pitchFamily="34" charset="0"/>
                <a:ea typeface="Calibri" panose="020F0502020204030204" pitchFamily="34" charset="0"/>
                <a:cs typeface="Times New Roman" panose="02020603050405020304" pitchFamily="18" charset="0"/>
              </a:rPr>
              <a:t>HM Queen Elizabeth II</a:t>
            </a:r>
          </a:p>
          <a:p>
            <a:pPr algn="ctr">
              <a:lnSpc>
                <a:spcPct val="107000"/>
              </a:lnSpc>
              <a:spcAft>
                <a:spcPts val="800"/>
              </a:spcAft>
            </a:pPr>
            <a:endParaRPr lang="en-GB" sz="1000" b="1"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dirty="0">
                <a:effectLst/>
                <a:latin typeface="Gill Sans MT" panose="020B0502020104020203" pitchFamily="34" charset="0"/>
                <a:ea typeface="Calibri" panose="020F0502020204030204" pitchFamily="34" charset="0"/>
                <a:cs typeface="Times New Roman" panose="02020603050405020304" pitchFamily="18" charset="0"/>
              </a:rPr>
              <a:t>Today I am feeling………………………… about the Queen</a:t>
            </a:r>
          </a:p>
          <a:p>
            <a:pPr algn="ctr">
              <a:lnSpc>
                <a:spcPct val="107000"/>
              </a:lnSpc>
              <a:spcAft>
                <a:spcPts val="800"/>
              </a:spcAft>
            </a:pP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dirty="0">
                <a:effectLst/>
                <a:latin typeface="Gill Sans MT" panose="020B0502020104020203" pitchFamily="34" charset="0"/>
                <a:ea typeface="Calibri" panose="020F0502020204030204" pitchFamily="34" charset="0"/>
                <a:cs typeface="Times New Roman" panose="02020603050405020304" pitchFamily="18" charset="0"/>
              </a:rPr>
              <a:t>I remember the Queen ………………………………………</a:t>
            </a:r>
          </a:p>
          <a:p>
            <a:pPr algn="ctr">
              <a:lnSpc>
                <a:spcPct val="107000"/>
              </a:lnSpc>
              <a:spcAft>
                <a:spcPts val="800"/>
              </a:spcAft>
            </a:pP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dirty="0">
                <a:effectLst/>
                <a:latin typeface="Gill Sans MT" panose="020B0502020104020203" pitchFamily="34" charset="0"/>
                <a:ea typeface="Calibri" panose="020F0502020204030204" pitchFamily="34" charset="0"/>
                <a:cs typeface="Times New Roman" panose="02020603050405020304" pitchFamily="18" charset="0"/>
              </a:rPr>
              <a:t>The Queen showed us how to be……………………………</a:t>
            </a:r>
          </a:p>
          <a:p>
            <a:pPr algn="ctr">
              <a:lnSpc>
                <a:spcPct val="107000"/>
              </a:lnSpc>
              <a:spcAft>
                <a:spcPts val="800"/>
              </a:spcAft>
            </a:pPr>
            <a:endParaRPr lang="en-GB" sz="2000" dirty="0">
              <a:effectLst/>
              <a:latin typeface="Gill Sans MT" panose="020B0502020104020203"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2000" dirty="0">
                <a:effectLst/>
                <a:latin typeface="Gill Sans MT" panose="020B0502020104020203" pitchFamily="34" charset="0"/>
                <a:ea typeface="Calibri" panose="020F0502020204030204" pitchFamily="34" charset="0"/>
                <a:cs typeface="Times New Roman" panose="02020603050405020304" pitchFamily="18" charset="0"/>
              </a:rPr>
              <a:t>I hope we never forget………………………………………</a:t>
            </a:r>
          </a:p>
          <a:p>
            <a:pPr algn="ctr">
              <a:lnSpc>
                <a:spcPct val="107000"/>
              </a:lnSpc>
              <a:spcAft>
                <a:spcPts val="800"/>
              </a:spcAft>
            </a:pPr>
            <a:r>
              <a:rPr lang="en-GB" sz="2000" dirty="0">
                <a:effectLst/>
                <a:latin typeface="Gill Sans MT" panose="020B0502020104020203" pitchFamily="34" charset="0"/>
                <a:ea typeface="Calibri" panose="020F0502020204030204" pitchFamily="34" charset="0"/>
                <a:cs typeface="Times New Roman" panose="02020603050405020304" pitchFamily="18" charset="0"/>
              </a:rPr>
              <a:t> </a:t>
            </a:r>
          </a:p>
          <a:p>
            <a:pPr algn="ct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close up of a logo&#10;&#10;Description automatically generated">
            <a:extLst>
              <a:ext uri="{FF2B5EF4-FFF2-40B4-BE49-F238E27FC236}">
                <a16:creationId xmlns:a16="http://schemas.microsoft.com/office/drawing/2014/main" id="{02B436DD-A249-47C8-AC66-C0D65E827A30}"/>
              </a:ext>
            </a:extLst>
          </p:cNvPr>
          <p:cNvPicPr>
            <a:picLocks noChangeAspect="1"/>
          </p:cNvPicPr>
          <p:nvPr/>
        </p:nvPicPr>
        <p:blipFill>
          <a:blip r:embed="rId2"/>
          <a:stretch>
            <a:fillRect/>
          </a:stretch>
        </p:blipFill>
        <p:spPr>
          <a:xfrm>
            <a:off x="7887545" y="450841"/>
            <a:ext cx="4258649" cy="5697190"/>
          </a:xfrm>
          <a:prstGeom prst="rect">
            <a:avLst/>
          </a:prstGeom>
        </p:spPr>
      </p:pic>
    </p:spTree>
    <p:extLst>
      <p:ext uri="{BB962C8B-B14F-4D97-AF65-F5344CB8AC3E}">
        <p14:creationId xmlns:p14="http://schemas.microsoft.com/office/powerpoint/2010/main" val="191566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485DB0-23ED-401C-9DA0-E96DF923199D}"/>
              </a:ext>
            </a:extLst>
          </p:cNvPr>
          <p:cNvSpPr txBox="1"/>
          <p:nvPr/>
        </p:nvSpPr>
        <p:spPr>
          <a:xfrm>
            <a:off x="476595" y="330905"/>
            <a:ext cx="11493731" cy="954107"/>
          </a:xfrm>
          <a:prstGeom prst="rect">
            <a:avLst/>
          </a:prstGeom>
          <a:noFill/>
        </p:spPr>
        <p:txBody>
          <a:bodyPr wrap="square">
            <a:spAutoFit/>
          </a:bodyPr>
          <a:lstStyle/>
          <a:p>
            <a:r>
              <a:rPr lang="en-GB" sz="2800" b="1" i="1" dirty="0">
                <a:solidFill>
                  <a:srgbClr val="000000"/>
                </a:solidFill>
                <a:effectLst/>
                <a:latin typeface="Gill Sans MT" panose="020B0502020104020203" pitchFamily="34" charset="0"/>
                <a:ea typeface="Calibri" panose="020F0502020204030204" pitchFamily="34" charset="0"/>
                <a:cs typeface="Times New Roman" panose="02020603050405020304" pitchFamily="18" charset="0"/>
              </a:rPr>
              <a:t>“The love will have been enough; all those impulses of love return to the love that made them. Even memory is not necessary for love.” </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picture containing silhouette, sunset&#10;&#10;Description automatically generated">
            <a:extLst>
              <a:ext uri="{FF2B5EF4-FFF2-40B4-BE49-F238E27FC236}">
                <a16:creationId xmlns:a16="http://schemas.microsoft.com/office/drawing/2014/main" id="{9665E8C3-C057-48CE-BE32-D384480581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09" y="1453626"/>
            <a:ext cx="7608369" cy="5073469"/>
          </a:xfrm>
          <a:prstGeom prst="rect">
            <a:avLst/>
          </a:prstGeom>
        </p:spPr>
      </p:pic>
      <p:sp>
        <p:nvSpPr>
          <p:cNvPr id="10" name="Rectangle: Rounded Corners 9">
            <a:extLst>
              <a:ext uri="{FF2B5EF4-FFF2-40B4-BE49-F238E27FC236}">
                <a16:creationId xmlns:a16="http://schemas.microsoft.com/office/drawing/2014/main" id="{0DC05A45-E9DC-47B1-BEBD-E07938E2EE84}"/>
              </a:ext>
            </a:extLst>
          </p:cNvPr>
          <p:cNvSpPr/>
          <p:nvPr/>
        </p:nvSpPr>
        <p:spPr>
          <a:xfrm>
            <a:off x="8565266" y="1765139"/>
            <a:ext cx="3095525" cy="433471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200" b="1" dirty="0">
                <a:solidFill>
                  <a:schemeClr val="bg1"/>
                </a:solidFill>
                <a:effectLst/>
                <a:latin typeface="Gill Sans MT" panose="020B0502020104020203" pitchFamily="34" charset="0"/>
                <a:ea typeface="Calibri" panose="020F0502020204030204" pitchFamily="34" charset="0"/>
                <a:cs typeface="Segoe UI" panose="020B0502040204020203" pitchFamily="34" charset="0"/>
              </a:rPr>
              <a:t>Above all, love each other deeply.</a:t>
            </a:r>
          </a:p>
          <a:p>
            <a:pPr algn="ctr"/>
            <a:r>
              <a:rPr lang="en-GB" b="1" dirty="0">
                <a:solidFill>
                  <a:schemeClr val="bg1"/>
                </a:solidFill>
                <a:latin typeface="Gill Sans MT" panose="020B0502020104020203" pitchFamily="34" charset="0"/>
                <a:cs typeface="Segoe UI" panose="020B0502040204020203" pitchFamily="34" charset="0"/>
              </a:rPr>
              <a:t>1 Peter 4:8</a:t>
            </a:r>
            <a:endParaRPr lang="en-GB" dirty="0"/>
          </a:p>
        </p:txBody>
      </p:sp>
    </p:spTree>
    <p:extLst>
      <p:ext uri="{BB962C8B-B14F-4D97-AF65-F5344CB8AC3E}">
        <p14:creationId xmlns:p14="http://schemas.microsoft.com/office/powerpoint/2010/main" val="2701414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BC Primary">
            <a:hlinkClick r:id="" action="ppaction://media"/>
            <a:extLst>
              <a:ext uri="{FF2B5EF4-FFF2-40B4-BE49-F238E27FC236}">
                <a16:creationId xmlns:a16="http://schemas.microsoft.com/office/drawing/2014/main" id="{472A610B-A4E0-4B9F-9DDD-930840FD74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8697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group of people standing next to a person&#10;&#10;Description automatically generated">
            <a:extLst>
              <a:ext uri="{FF2B5EF4-FFF2-40B4-BE49-F238E27FC236}">
                <a16:creationId xmlns:a16="http://schemas.microsoft.com/office/drawing/2014/main" id="{E810BD6A-063D-6843-9A1F-191D2A74C01A}"/>
              </a:ext>
            </a:extLst>
          </p:cNvPr>
          <p:cNvPicPr>
            <a:picLocks noChangeAspect="1"/>
          </p:cNvPicPr>
          <p:nvPr/>
        </p:nvPicPr>
        <p:blipFill rotWithShape="1">
          <a:blip r:embed="rId2"/>
          <a:srcRect t="27140" b="46657"/>
          <a:stretch/>
        </p:blipFill>
        <p:spPr>
          <a:xfrm>
            <a:off x="20" y="10"/>
            <a:ext cx="12191980" cy="4273816"/>
          </a:xfrm>
          <a:prstGeom prst="rect">
            <a:avLst/>
          </a:prstGeom>
        </p:spPr>
      </p:pic>
      <p:sp>
        <p:nvSpPr>
          <p:cNvPr id="3" name="TextBox 2">
            <a:extLst>
              <a:ext uri="{FF2B5EF4-FFF2-40B4-BE49-F238E27FC236}">
                <a16:creationId xmlns:a16="http://schemas.microsoft.com/office/drawing/2014/main" id="{EDA589B2-3B0D-4885-8C1D-8EADA54650CC}"/>
              </a:ext>
            </a:extLst>
          </p:cNvPr>
          <p:cNvSpPr txBox="1"/>
          <p:nvPr/>
        </p:nvSpPr>
        <p:spPr>
          <a:xfrm>
            <a:off x="2212401" y="4621876"/>
            <a:ext cx="8110789" cy="923330"/>
          </a:xfrm>
          <a:prstGeom prst="rect">
            <a:avLst/>
          </a:prstGeom>
          <a:noFill/>
        </p:spPr>
        <p:txBody>
          <a:bodyPr wrap="square" rtlCol="0">
            <a:spAutoFit/>
          </a:bodyPr>
          <a:lstStyle/>
          <a:p>
            <a:r>
              <a:rPr lang="en-GB" sz="3600" dirty="0">
                <a:solidFill>
                  <a:schemeClr val="bg1"/>
                </a:solidFill>
                <a:latin typeface="Gill Sans MT" panose="020B0502020104020203" pitchFamily="34" charset="0"/>
              </a:rPr>
              <a:t>Now let your servant depart in peace</a:t>
            </a:r>
            <a:r>
              <a:rPr lang="en-GB" dirty="0">
                <a:solidFill>
                  <a:schemeClr val="bg1"/>
                </a:solidFill>
                <a:latin typeface="Gill Sans MT" panose="020B0502020104020203" pitchFamily="34" charset="0"/>
              </a:rPr>
              <a:t>.</a:t>
            </a:r>
          </a:p>
          <a:p>
            <a:r>
              <a:rPr lang="en-GB" dirty="0">
                <a:solidFill>
                  <a:schemeClr val="bg1"/>
                </a:solidFill>
                <a:latin typeface="Gill Sans MT" panose="020B0502020104020203" pitchFamily="34" charset="0"/>
              </a:rPr>
              <a:t>Luke 2:29</a:t>
            </a:r>
          </a:p>
        </p:txBody>
      </p:sp>
    </p:spTree>
    <p:extLst>
      <p:ext uri="{BB962C8B-B14F-4D97-AF65-F5344CB8AC3E}">
        <p14:creationId xmlns:p14="http://schemas.microsoft.com/office/powerpoint/2010/main" val="345452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381</Words>
  <Application>Microsoft Office PowerPoint</Application>
  <PresentationFormat>Widescreen</PresentationFormat>
  <Paragraphs>39</Paragraphs>
  <Slides>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Gill Sans MT</vt:lpstr>
      <vt:lpstr>Office Theme</vt:lpstr>
      <vt:lpstr>HM Queen Elizabeth II What can we learn from her Christian faith and example of Servant Leadership?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HRH Queen Elizabeth II What can we learn from her Christian faith and example of Servant Leadership?</dc:title>
  <dc:creator>Emily Norman</dc:creator>
  <cp:lastModifiedBy>Karen Mowbray</cp:lastModifiedBy>
  <cp:revision>7</cp:revision>
  <dcterms:created xsi:type="dcterms:W3CDTF">2021-09-02T11:06:34Z</dcterms:created>
  <dcterms:modified xsi:type="dcterms:W3CDTF">2022-09-08T20:46:29Z</dcterms:modified>
</cp:coreProperties>
</file>