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33"/>
  </p:notesMasterIdLst>
  <p:sldIdLst>
    <p:sldId id="293" r:id="rId5"/>
    <p:sldId id="257" r:id="rId6"/>
    <p:sldId id="290" r:id="rId7"/>
    <p:sldId id="300" r:id="rId8"/>
    <p:sldId id="301" r:id="rId9"/>
    <p:sldId id="291" r:id="rId10"/>
    <p:sldId id="294" r:id="rId11"/>
    <p:sldId id="261" r:id="rId12"/>
    <p:sldId id="292" r:id="rId13"/>
    <p:sldId id="269" r:id="rId14"/>
    <p:sldId id="270" r:id="rId15"/>
    <p:sldId id="295" r:id="rId16"/>
    <p:sldId id="297" r:id="rId17"/>
    <p:sldId id="302" r:id="rId18"/>
    <p:sldId id="275" r:id="rId19"/>
    <p:sldId id="276" r:id="rId20"/>
    <p:sldId id="277" r:id="rId21"/>
    <p:sldId id="296" r:id="rId22"/>
    <p:sldId id="280" r:id="rId23"/>
    <p:sldId id="281" r:id="rId24"/>
    <p:sldId id="298" r:id="rId25"/>
    <p:sldId id="286" r:id="rId26"/>
    <p:sldId id="283" r:id="rId27"/>
    <p:sldId id="284" r:id="rId28"/>
    <p:sldId id="303" r:id="rId29"/>
    <p:sldId id="289" r:id="rId30"/>
    <p:sldId id="287" r:id="rId31"/>
    <p:sldId id="288"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B9FF7-BA0C-4ACD-B824-2930F7C8595C}" v="1400" dt="2021-10-25T13:37:45.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owbray" userId="4f1d123d-1a58-400b-b130-b3dd2397c3b9" providerId="ADAL" clId="{4BFB9FF7-BA0C-4ACD-B824-2930F7C8595C}"/>
    <pc:docChg chg="custSel addSld delSld modSld sldOrd">
      <pc:chgData name="Karen Mowbray" userId="4f1d123d-1a58-400b-b130-b3dd2397c3b9" providerId="ADAL" clId="{4BFB9FF7-BA0C-4ACD-B824-2930F7C8595C}" dt="2021-10-25T13:37:45.865" v="1732" actId="20577"/>
      <pc:docMkLst>
        <pc:docMk/>
      </pc:docMkLst>
      <pc:sldChg chg="modSp mod">
        <pc:chgData name="Karen Mowbray" userId="4f1d123d-1a58-400b-b130-b3dd2397c3b9" providerId="ADAL" clId="{4BFB9FF7-BA0C-4ACD-B824-2930F7C8595C}" dt="2021-10-25T13:27:25.808" v="1593" actId="27636"/>
        <pc:sldMkLst>
          <pc:docMk/>
          <pc:sldMk cId="2890148379" sldId="261"/>
        </pc:sldMkLst>
        <pc:spChg chg="mod">
          <ac:chgData name="Karen Mowbray" userId="4f1d123d-1a58-400b-b130-b3dd2397c3b9" providerId="ADAL" clId="{4BFB9FF7-BA0C-4ACD-B824-2930F7C8595C}" dt="2021-10-25T13:27:25.808" v="1593" actId="27636"/>
          <ac:spMkLst>
            <pc:docMk/>
            <pc:sldMk cId="2890148379" sldId="261"/>
            <ac:spMk id="3" creationId="{77BB1912-0B48-4BCC-A896-231FDED439DF}"/>
          </ac:spMkLst>
        </pc:spChg>
      </pc:sldChg>
      <pc:sldChg chg="del">
        <pc:chgData name="Karen Mowbray" userId="4f1d123d-1a58-400b-b130-b3dd2397c3b9" providerId="ADAL" clId="{4BFB9FF7-BA0C-4ACD-B824-2930F7C8595C}" dt="2021-10-25T11:37:26.379" v="36" actId="47"/>
        <pc:sldMkLst>
          <pc:docMk/>
          <pc:sldMk cId="439995947" sldId="266"/>
        </pc:sldMkLst>
      </pc:sldChg>
      <pc:sldChg chg="addSp delSp modSp mod modAnim">
        <pc:chgData name="Karen Mowbray" userId="4f1d123d-1a58-400b-b130-b3dd2397c3b9" providerId="ADAL" clId="{4BFB9FF7-BA0C-4ACD-B824-2930F7C8595C}" dt="2021-10-25T13:34:01.059" v="1697" actId="20577"/>
        <pc:sldMkLst>
          <pc:docMk/>
          <pc:sldMk cId="4145024562" sldId="270"/>
        </pc:sldMkLst>
        <pc:spChg chg="mod">
          <ac:chgData name="Karen Mowbray" userId="4f1d123d-1a58-400b-b130-b3dd2397c3b9" providerId="ADAL" clId="{4BFB9FF7-BA0C-4ACD-B824-2930F7C8595C}" dt="2021-10-25T13:34:01.059" v="1697" actId="20577"/>
          <ac:spMkLst>
            <pc:docMk/>
            <pc:sldMk cId="4145024562" sldId="270"/>
            <ac:spMk id="3" creationId="{77BB1912-0B48-4BCC-A896-231FDED439DF}"/>
          </ac:spMkLst>
        </pc:spChg>
        <pc:picChg chg="add mod">
          <ac:chgData name="Karen Mowbray" userId="4f1d123d-1a58-400b-b130-b3dd2397c3b9" providerId="ADAL" clId="{4BFB9FF7-BA0C-4ACD-B824-2930F7C8595C}" dt="2021-10-25T13:33:15.413" v="1604" actId="14100"/>
          <ac:picMkLst>
            <pc:docMk/>
            <pc:sldMk cId="4145024562" sldId="270"/>
            <ac:picMk id="4" creationId="{2A881BF3-6F74-4A65-AC2B-A38563DDB1B5}"/>
          </ac:picMkLst>
        </pc:picChg>
        <pc:picChg chg="del">
          <ac:chgData name="Karen Mowbray" userId="4f1d123d-1a58-400b-b130-b3dd2397c3b9" providerId="ADAL" clId="{4BFB9FF7-BA0C-4ACD-B824-2930F7C8595C}" dt="2021-10-25T13:28:01.964" v="1597" actId="478"/>
          <ac:picMkLst>
            <pc:docMk/>
            <pc:sldMk cId="4145024562" sldId="270"/>
            <ac:picMk id="4098" creationId="{E6DBF1D1-2612-4B78-A871-43F07F333E98}"/>
          </ac:picMkLst>
        </pc:picChg>
        <pc:picChg chg="del">
          <ac:chgData name="Karen Mowbray" userId="4f1d123d-1a58-400b-b130-b3dd2397c3b9" providerId="ADAL" clId="{4BFB9FF7-BA0C-4ACD-B824-2930F7C8595C}" dt="2021-10-25T13:27:59.839" v="1596" actId="478"/>
          <ac:picMkLst>
            <pc:docMk/>
            <pc:sldMk cId="4145024562" sldId="270"/>
            <ac:picMk id="4100" creationId="{497906BC-52F5-477F-9438-204A13FA19F5}"/>
          </ac:picMkLst>
        </pc:picChg>
      </pc:sldChg>
      <pc:sldChg chg="del">
        <pc:chgData name="Karen Mowbray" userId="4f1d123d-1a58-400b-b130-b3dd2397c3b9" providerId="ADAL" clId="{4BFB9FF7-BA0C-4ACD-B824-2930F7C8595C}" dt="2021-10-25T13:34:42.437" v="1700" actId="47"/>
        <pc:sldMkLst>
          <pc:docMk/>
          <pc:sldMk cId="3017017129" sldId="273"/>
        </pc:sldMkLst>
      </pc:sldChg>
      <pc:sldChg chg="ord">
        <pc:chgData name="Karen Mowbray" userId="4f1d123d-1a58-400b-b130-b3dd2397c3b9" providerId="ADAL" clId="{4BFB9FF7-BA0C-4ACD-B824-2930F7C8595C}" dt="2021-10-25T13:36:07.269" v="1705"/>
        <pc:sldMkLst>
          <pc:docMk/>
          <pc:sldMk cId="1722064061" sldId="277"/>
        </pc:sldMkLst>
      </pc:sldChg>
      <pc:sldChg chg="modSp">
        <pc:chgData name="Karen Mowbray" userId="4f1d123d-1a58-400b-b130-b3dd2397c3b9" providerId="ADAL" clId="{4BFB9FF7-BA0C-4ACD-B824-2930F7C8595C}" dt="2021-10-25T13:37:45.865" v="1732" actId="20577"/>
        <pc:sldMkLst>
          <pc:docMk/>
          <pc:sldMk cId="4098200513" sldId="289"/>
        </pc:sldMkLst>
        <pc:spChg chg="mod">
          <ac:chgData name="Karen Mowbray" userId="4f1d123d-1a58-400b-b130-b3dd2397c3b9" providerId="ADAL" clId="{4BFB9FF7-BA0C-4ACD-B824-2930F7C8595C}" dt="2021-10-25T13:37:45.865" v="1732" actId="20577"/>
          <ac:spMkLst>
            <pc:docMk/>
            <pc:sldMk cId="4098200513" sldId="289"/>
            <ac:spMk id="3" creationId="{77BB1912-0B48-4BCC-A896-231FDED439DF}"/>
          </ac:spMkLst>
        </pc:spChg>
      </pc:sldChg>
      <pc:sldChg chg="addSp delSp modSp mod modAnim">
        <pc:chgData name="Karen Mowbray" userId="4f1d123d-1a58-400b-b130-b3dd2397c3b9" providerId="ADAL" clId="{4BFB9FF7-BA0C-4ACD-B824-2930F7C8595C}" dt="2021-10-25T11:47:22.848" v="219" actId="6549"/>
        <pc:sldMkLst>
          <pc:docMk/>
          <pc:sldMk cId="1889513772" sldId="290"/>
        </pc:sldMkLst>
        <pc:spChg chg="mod">
          <ac:chgData name="Karen Mowbray" userId="4f1d123d-1a58-400b-b130-b3dd2397c3b9" providerId="ADAL" clId="{4BFB9FF7-BA0C-4ACD-B824-2930F7C8595C}" dt="2021-10-25T11:47:22.848" v="219" actId="6549"/>
          <ac:spMkLst>
            <pc:docMk/>
            <pc:sldMk cId="1889513772" sldId="290"/>
            <ac:spMk id="3" creationId="{77BB1912-0B48-4BCC-A896-231FDED439DF}"/>
          </ac:spMkLst>
        </pc:spChg>
        <pc:spChg chg="mod">
          <ac:chgData name="Karen Mowbray" userId="4f1d123d-1a58-400b-b130-b3dd2397c3b9" providerId="ADAL" clId="{4BFB9FF7-BA0C-4ACD-B824-2930F7C8595C}" dt="2021-10-25T11:39:49.566" v="97" actId="20577"/>
          <ac:spMkLst>
            <pc:docMk/>
            <pc:sldMk cId="1889513772" sldId="290"/>
            <ac:spMk id="4" creationId="{70E50514-20F5-4FA2-AA86-F3282943F003}"/>
          </ac:spMkLst>
        </pc:spChg>
        <pc:picChg chg="del">
          <ac:chgData name="Karen Mowbray" userId="4f1d123d-1a58-400b-b130-b3dd2397c3b9" providerId="ADAL" clId="{4BFB9FF7-BA0C-4ACD-B824-2930F7C8595C}" dt="2021-10-25T11:37:28.855" v="37" actId="478"/>
          <ac:picMkLst>
            <pc:docMk/>
            <pc:sldMk cId="1889513772" sldId="290"/>
            <ac:picMk id="2" creationId="{32C416F9-CF42-4A11-BCD3-64DD3761651D}"/>
          </ac:picMkLst>
        </pc:picChg>
        <pc:picChg chg="add mod">
          <ac:chgData name="Karen Mowbray" userId="4f1d123d-1a58-400b-b130-b3dd2397c3b9" providerId="ADAL" clId="{4BFB9FF7-BA0C-4ACD-B824-2930F7C8595C}" dt="2021-10-25T11:39:04.433" v="42" actId="14100"/>
          <ac:picMkLst>
            <pc:docMk/>
            <pc:sldMk cId="1889513772" sldId="290"/>
            <ac:picMk id="1026" creationId="{83F07EB4-88BA-483F-9EB9-9B5A1CD0BF22}"/>
          </ac:picMkLst>
        </pc:picChg>
        <pc:picChg chg="del">
          <ac:chgData name="Karen Mowbray" userId="4f1d123d-1a58-400b-b130-b3dd2397c3b9" providerId="ADAL" clId="{4BFB9FF7-BA0C-4ACD-B824-2930F7C8595C}" dt="2021-10-25T11:37:30.480" v="38" actId="478"/>
          <ac:picMkLst>
            <pc:docMk/>
            <pc:sldMk cId="1889513772" sldId="290"/>
            <ac:picMk id="3076" creationId="{B697084F-D259-4D05-999C-FDF058D37112}"/>
          </ac:picMkLst>
        </pc:picChg>
      </pc:sldChg>
      <pc:sldChg chg="addSp delSp modSp mod delAnim">
        <pc:chgData name="Karen Mowbray" userId="4f1d123d-1a58-400b-b130-b3dd2397c3b9" providerId="ADAL" clId="{4BFB9FF7-BA0C-4ACD-B824-2930F7C8595C}" dt="2021-10-25T13:26:22.465" v="1454" actId="207"/>
        <pc:sldMkLst>
          <pc:docMk/>
          <pc:sldMk cId="1331307872" sldId="291"/>
        </pc:sldMkLst>
        <pc:spChg chg="mod">
          <ac:chgData name="Karen Mowbray" userId="4f1d123d-1a58-400b-b130-b3dd2397c3b9" providerId="ADAL" clId="{4BFB9FF7-BA0C-4ACD-B824-2930F7C8595C}" dt="2021-10-25T13:26:22.465" v="1454" actId="207"/>
          <ac:spMkLst>
            <pc:docMk/>
            <pc:sldMk cId="1331307872" sldId="291"/>
            <ac:spMk id="4" creationId="{70E50514-20F5-4FA2-AA86-F3282943F003}"/>
          </ac:spMkLst>
        </pc:spChg>
        <pc:picChg chg="del">
          <ac:chgData name="Karen Mowbray" userId="4f1d123d-1a58-400b-b130-b3dd2397c3b9" providerId="ADAL" clId="{4BFB9FF7-BA0C-4ACD-B824-2930F7C8595C}" dt="2021-10-25T13:24:17.452" v="1391" actId="478"/>
          <ac:picMkLst>
            <pc:docMk/>
            <pc:sldMk cId="1331307872" sldId="291"/>
            <ac:picMk id="6" creationId="{7BD617E6-C9C0-4404-AEFD-58E309707EBE}"/>
          </ac:picMkLst>
        </pc:picChg>
        <pc:picChg chg="add mod">
          <ac:chgData name="Karen Mowbray" userId="4f1d123d-1a58-400b-b130-b3dd2397c3b9" providerId="ADAL" clId="{4BFB9FF7-BA0C-4ACD-B824-2930F7C8595C}" dt="2021-10-25T13:25:18.965" v="1394" actId="14100"/>
          <ac:picMkLst>
            <pc:docMk/>
            <pc:sldMk cId="1331307872" sldId="291"/>
            <ac:picMk id="2050" creationId="{32BBB8CD-7659-4DA5-A276-6859124B485E}"/>
          </ac:picMkLst>
        </pc:picChg>
      </pc:sldChg>
      <pc:sldChg chg="modSp mod">
        <pc:chgData name="Karen Mowbray" userId="4f1d123d-1a58-400b-b130-b3dd2397c3b9" providerId="ADAL" clId="{4BFB9FF7-BA0C-4ACD-B824-2930F7C8595C}" dt="2021-10-25T13:27:32.883" v="1595" actId="20577"/>
        <pc:sldMkLst>
          <pc:docMk/>
          <pc:sldMk cId="3334161151" sldId="292"/>
        </pc:sldMkLst>
        <pc:spChg chg="mod">
          <ac:chgData name="Karen Mowbray" userId="4f1d123d-1a58-400b-b130-b3dd2397c3b9" providerId="ADAL" clId="{4BFB9FF7-BA0C-4ACD-B824-2930F7C8595C}" dt="2021-10-25T13:27:32.883" v="1595" actId="20577"/>
          <ac:spMkLst>
            <pc:docMk/>
            <pc:sldMk cId="3334161151" sldId="292"/>
            <ac:spMk id="3" creationId="{77BB1912-0B48-4BCC-A896-231FDED439DF}"/>
          </ac:spMkLst>
        </pc:spChg>
      </pc:sldChg>
      <pc:sldChg chg="modSp mod">
        <pc:chgData name="Karen Mowbray" userId="4f1d123d-1a58-400b-b130-b3dd2397c3b9" providerId="ADAL" clId="{4BFB9FF7-BA0C-4ACD-B824-2930F7C8595C}" dt="2021-10-25T11:37:05.319" v="35" actId="20577"/>
        <pc:sldMkLst>
          <pc:docMk/>
          <pc:sldMk cId="252223400" sldId="293"/>
        </pc:sldMkLst>
        <pc:spChg chg="mod">
          <ac:chgData name="Karen Mowbray" userId="4f1d123d-1a58-400b-b130-b3dd2397c3b9" providerId="ADAL" clId="{4BFB9FF7-BA0C-4ACD-B824-2930F7C8595C}" dt="2021-10-25T11:37:05.319" v="35" actId="20577"/>
          <ac:spMkLst>
            <pc:docMk/>
            <pc:sldMk cId="252223400" sldId="293"/>
            <ac:spMk id="3" creationId="{77BB1912-0B48-4BCC-A896-231FDED439DF}"/>
          </ac:spMkLst>
        </pc:spChg>
      </pc:sldChg>
      <pc:sldChg chg="ord">
        <pc:chgData name="Karen Mowbray" userId="4f1d123d-1a58-400b-b130-b3dd2397c3b9" providerId="ADAL" clId="{4BFB9FF7-BA0C-4ACD-B824-2930F7C8595C}" dt="2021-10-25T13:28:38.948" v="1599"/>
        <pc:sldMkLst>
          <pc:docMk/>
          <pc:sldMk cId="3504709495" sldId="294"/>
        </pc:sldMkLst>
      </pc:sldChg>
      <pc:sldChg chg="modSp mod">
        <pc:chgData name="Karen Mowbray" userId="4f1d123d-1a58-400b-b130-b3dd2397c3b9" providerId="ADAL" clId="{4BFB9FF7-BA0C-4ACD-B824-2930F7C8595C}" dt="2021-10-25T13:34:16.967" v="1699" actId="20577"/>
        <pc:sldMkLst>
          <pc:docMk/>
          <pc:sldMk cId="34093210" sldId="295"/>
        </pc:sldMkLst>
        <pc:spChg chg="mod">
          <ac:chgData name="Karen Mowbray" userId="4f1d123d-1a58-400b-b130-b3dd2397c3b9" providerId="ADAL" clId="{4BFB9FF7-BA0C-4ACD-B824-2930F7C8595C}" dt="2021-10-25T13:34:16.967" v="1699" actId="20577"/>
          <ac:spMkLst>
            <pc:docMk/>
            <pc:sldMk cId="34093210" sldId="295"/>
            <ac:spMk id="3" creationId="{77BB1912-0B48-4BCC-A896-231FDED439DF}"/>
          </ac:spMkLst>
        </pc:spChg>
      </pc:sldChg>
      <pc:sldChg chg="modSp mod">
        <pc:chgData name="Karen Mowbray" userId="4f1d123d-1a58-400b-b130-b3dd2397c3b9" providerId="ADAL" clId="{4BFB9FF7-BA0C-4ACD-B824-2930F7C8595C}" dt="2021-10-25T13:36:27.724" v="1708" actId="6549"/>
        <pc:sldMkLst>
          <pc:docMk/>
          <pc:sldMk cId="787065331" sldId="296"/>
        </pc:sldMkLst>
        <pc:spChg chg="mod">
          <ac:chgData name="Karen Mowbray" userId="4f1d123d-1a58-400b-b130-b3dd2397c3b9" providerId="ADAL" clId="{4BFB9FF7-BA0C-4ACD-B824-2930F7C8595C}" dt="2021-10-25T13:36:27.724" v="1708" actId="6549"/>
          <ac:spMkLst>
            <pc:docMk/>
            <pc:sldMk cId="787065331" sldId="296"/>
            <ac:spMk id="3" creationId="{77BB1912-0B48-4BCC-A896-231FDED439DF}"/>
          </ac:spMkLst>
        </pc:spChg>
      </pc:sldChg>
      <pc:sldChg chg="modSp mod">
        <pc:chgData name="Karen Mowbray" userId="4f1d123d-1a58-400b-b130-b3dd2397c3b9" providerId="ADAL" clId="{4BFB9FF7-BA0C-4ACD-B824-2930F7C8595C}" dt="2021-10-25T13:36:46.748" v="1710" actId="20577"/>
        <pc:sldMkLst>
          <pc:docMk/>
          <pc:sldMk cId="1757696481" sldId="298"/>
        </pc:sldMkLst>
        <pc:spChg chg="mod">
          <ac:chgData name="Karen Mowbray" userId="4f1d123d-1a58-400b-b130-b3dd2397c3b9" providerId="ADAL" clId="{4BFB9FF7-BA0C-4ACD-B824-2930F7C8595C}" dt="2021-10-25T13:36:46.748" v="1710" actId="20577"/>
          <ac:spMkLst>
            <pc:docMk/>
            <pc:sldMk cId="1757696481" sldId="298"/>
            <ac:spMk id="3" creationId="{77BB1912-0B48-4BCC-A896-231FDED439DF}"/>
          </ac:spMkLst>
        </pc:spChg>
      </pc:sldChg>
      <pc:sldChg chg="del">
        <pc:chgData name="Karen Mowbray" userId="4f1d123d-1a58-400b-b130-b3dd2397c3b9" providerId="ADAL" clId="{4BFB9FF7-BA0C-4ACD-B824-2930F7C8595C}" dt="2021-10-25T13:36:56.954" v="1711" actId="47"/>
        <pc:sldMkLst>
          <pc:docMk/>
          <pc:sldMk cId="950885287" sldId="299"/>
        </pc:sldMkLst>
      </pc:sldChg>
      <pc:sldChg chg="modSp add mod modAnim">
        <pc:chgData name="Karen Mowbray" userId="4f1d123d-1a58-400b-b130-b3dd2397c3b9" providerId="ADAL" clId="{4BFB9FF7-BA0C-4ACD-B824-2930F7C8595C}" dt="2021-10-25T11:50:56.083" v="577" actId="20577"/>
        <pc:sldMkLst>
          <pc:docMk/>
          <pc:sldMk cId="1209566416" sldId="300"/>
        </pc:sldMkLst>
        <pc:spChg chg="mod">
          <ac:chgData name="Karen Mowbray" userId="4f1d123d-1a58-400b-b130-b3dd2397c3b9" providerId="ADAL" clId="{4BFB9FF7-BA0C-4ACD-B824-2930F7C8595C}" dt="2021-10-25T11:50:56.083" v="577" actId="20577"/>
          <ac:spMkLst>
            <pc:docMk/>
            <pc:sldMk cId="1209566416" sldId="300"/>
            <ac:spMk id="3" creationId="{77BB1912-0B48-4BCC-A896-231FDED439DF}"/>
          </ac:spMkLst>
        </pc:spChg>
        <pc:spChg chg="mod">
          <ac:chgData name="Karen Mowbray" userId="4f1d123d-1a58-400b-b130-b3dd2397c3b9" providerId="ADAL" clId="{4BFB9FF7-BA0C-4ACD-B824-2930F7C8595C}" dt="2021-10-25T11:47:00.535" v="215" actId="6549"/>
          <ac:spMkLst>
            <pc:docMk/>
            <pc:sldMk cId="1209566416" sldId="300"/>
            <ac:spMk id="4" creationId="{70E50514-20F5-4FA2-AA86-F3282943F003}"/>
          </ac:spMkLst>
        </pc:spChg>
        <pc:picChg chg="mod">
          <ac:chgData name="Karen Mowbray" userId="4f1d123d-1a58-400b-b130-b3dd2397c3b9" providerId="ADAL" clId="{4BFB9FF7-BA0C-4ACD-B824-2930F7C8595C}" dt="2021-10-25T11:46:40.921" v="181" actId="1076"/>
          <ac:picMkLst>
            <pc:docMk/>
            <pc:sldMk cId="1209566416" sldId="300"/>
            <ac:picMk id="1026" creationId="{83F07EB4-88BA-483F-9EB9-9B5A1CD0BF22}"/>
          </ac:picMkLst>
        </pc:picChg>
      </pc:sldChg>
      <pc:sldChg chg="delSp modSp add mod modAnim">
        <pc:chgData name="Karen Mowbray" userId="4f1d123d-1a58-400b-b130-b3dd2397c3b9" providerId="ADAL" clId="{4BFB9FF7-BA0C-4ACD-B824-2930F7C8595C}" dt="2021-10-25T13:23:25.519" v="1390" actId="20577"/>
        <pc:sldMkLst>
          <pc:docMk/>
          <pc:sldMk cId="3968047633" sldId="301"/>
        </pc:sldMkLst>
        <pc:spChg chg="mod">
          <ac:chgData name="Karen Mowbray" userId="4f1d123d-1a58-400b-b130-b3dd2397c3b9" providerId="ADAL" clId="{4BFB9FF7-BA0C-4ACD-B824-2930F7C8595C}" dt="2021-10-25T13:23:25.519" v="1390" actId="20577"/>
          <ac:spMkLst>
            <pc:docMk/>
            <pc:sldMk cId="3968047633" sldId="301"/>
            <ac:spMk id="3" creationId="{77BB1912-0B48-4BCC-A896-231FDED439DF}"/>
          </ac:spMkLst>
        </pc:spChg>
        <pc:spChg chg="del mod">
          <ac:chgData name="Karen Mowbray" userId="4f1d123d-1a58-400b-b130-b3dd2397c3b9" providerId="ADAL" clId="{4BFB9FF7-BA0C-4ACD-B824-2930F7C8595C}" dt="2021-10-25T11:51:14.750" v="581" actId="478"/>
          <ac:spMkLst>
            <pc:docMk/>
            <pc:sldMk cId="3968047633" sldId="301"/>
            <ac:spMk id="4" creationId="{70E50514-20F5-4FA2-AA86-F3282943F003}"/>
          </ac:spMkLst>
        </pc:spChg>
        <pc:picChg chg="mod">
          <ac:chgData name="Karen Mowbray" userId="4f1d123d-1a58-400b-b130-b3dd2397c3b9" providerId="ADAL" clId="{4BFB9FF7-BA0C-4ACD-B824-2930F7C8595C}" dt="2021-10-25T11:51:29.991" v="585" actId="1076"/>
          <ac:picMkLst>
            <pc:docMk/>
            <pc:sldMk cId="3968047633" sldId="301"/>
            <ac:picMk id="1026" creationId="{83F07EB4-88BA-483F-9EB9-9B5A1CD0BF22}"/>
          </ac:picMkLst>
        </pc:picChg>
      </pc:sldChg>
      <pc:sldChg chg="add ord">
        <pc:chgData name="Karen Mowbray" userId="4f1d123d-1a58-400b-b130-b3dd2397c3b9" providerId="ADAL" clId="{4BFB9FF7-BA0C-4ACD-B824-2930F7C8595C}" dt="2021-10-25T13:36:01.694" v="1703"/>
        <pc:sldMkLst>
          <pc:docMk/>
          <pc:sldMk cId="1594321136" sldId="302"/>
        </pc:sldMkLst>
      </pc:sldChg>
      <pc:sldChg chg="add ord">
        <pc:chgData name="Karen Mowbray" userId="4f1d123d-1a58-400b-b130-b3dd2397c3b9" providerId="ADAL" clId="{4BFB9FF7-BA0C-4ACD-B824-2930F7C8595C}" dt="2021-10-25T13:37:34.077" v="1714"/>
        <pc:sldMkLst>
          <pc:docMk/>
          <pc:sldMk cId="2198863723"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C4D572F-3A4A-47C4-B37E-35497CB506E7}" type="datetimeFigureOut">
              <a:rPr lang="en-GB" smtClean="0"/>
              <a:t>25/10/2021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EDC02E0-DF24-4A85-9CF8-C0A720ED8A69}" type="slidenum">
              <a:rPr lang="en-GB" smtClean="0"/>
              <a:t>‹#›</a:t>
            </a:fld>
            <a:endParaRPr lang="en-GB"/>
          </a:p>
        </p:txBody>
      </p:sp>
    </p:spTree>
    <p:extLst>
      <p:ext uri="{BB962C8B-B14F-4D97-AF65-F5344CB8AC3E}">
        <p14:creationId xmlns:p14="http://schemas.microsoft.com/office/powerpoint/2010/main" val="400218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DC02E0-DF24-4A85-9CF8-C0A720ED8A69}" type="slidenum">
              <a:rPr lang="en-GB" smtClean="0"/>
              <a:t>11</a:t>
            </a:fld>
            <a:endParaRPr lang="en-GB"/>
          </a:p>
        </p:txBody>
      </p:sp>
    </p:spTree>
    <p:extLst>
      <p:ext uri="{BB962C8B-B14F-4D97-AF65-F5344CB8AC3E}">
        <p14:creationId xmlns:p14="http://schemas.microsoft.com/office/powerpoint/2010/main" val="629351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10/25/2021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719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058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00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097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10/25/2021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35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83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24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5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14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10/25/2021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98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10/25/2021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10/25/2021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2839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7" r:id="rId5"/>
    <p:sldLayoutId id="2147483683" r:id="rId6"/>
    <p:sldLayoutId id="2147483684" r:id="rId7"/>
    <p:sldLayoutId id="2147483688" r:id="rId8"/>
    <p:sldLayoutId id="2147483687" r:id="rId9"/>
    <p:sldLayoutId id="2147483686" r:id="rId10"/>
    <p:sldLayoutId id="214748367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g8eorCEMIK4?feature=oembed"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wC1bxyhHBI?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YHbv4M8d3A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7it5W1FVtTs?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wC1bxyhHBI?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YHbv4M8d3As?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22724"/>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Worship 3-living at Peace with the world</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2522234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1734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Reflection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What do you feel when you hear </a:t>
            </a:r>
            <a:r>
              <a:rPr lang="en-GB" sz="2400" b="1" dirty="0" err="1">
                <a:solidFill>
                  <a:schemeClr val="tx1"/>
                </a:solidFill>
                <a:latin typeface="Twinkl Cursive Looped"/>
              </a:rPr>
              <a:t>this:make</a:t>
            </a:r>
            <a:r>
              <a:rPr lang="en-GB" sz="2400" b="1" dirty="0">
                <a:solidFill>
                  <a:schemeClr val="tx1"/>
                </a:solidFill>
                <a:latin typeface="Twinkl Cursive Looped"/>
              </a:rPr>
              <a:t> me a channel of your peace?</a:t>
            </a:r>
          </a:p>
          <a:p>
            <a:pPr>
              <a:lnSpc>
                <a:spcPct val="100000"/>
              </a:lnSpc>
              <a:spcAft>
                <a:spcPts val="600"/>
              </a:spcAft>
            </a:pPr>
            <a:r>
              <a:rPr lang="en-GB" sz="2400" b="1" dirty="0">
                <a:solidFill>
                  <a:schemeClr val="tx1"/>
                </a:solidFill>
                <a:latin typeface="Twinkl Cursive Looped"/>
              </a:rPr>
              <a:t>Use </a:t>
            </a:r>
            <a:r>
              <a:rPr lang="en-GB" sz="2400" b="1" dirty="0" err="1">
                <a:solidFill>
                  <a:schemeClr val="tx1"/>
                </a:solidFill>
                <a:latin typeface="Twinkl Cursive Looped"/>
              </a:rPr>
              <a:t>postits</a:t>
            </a:r>
            <a:r>
              <a:rPr lang="en-GB" sz="2400" b="1" dirty="0">
                <a:solidFill>
                  <a:schemeClr val="tx1"/>
                </a:solidFill>
                <a:latin typeface="Twinkl Cursive Looped"/>
              </a:rPr>
              <a:t> to record what YOU think.</a:t>
            </a:r>
          </a:p>
        </p:txBody>
      </p:sp>
      <p:pic>
        <p:nvPicPr>
          <p:cNvPr id="4" name="Online Media 3" title="Make Me a Channel of Your Peace [with lyrics for congregations]">
            <a:hlinkClick r:id="" action="ppaction://media"/>
            <a:extLst>
              <a:ext uri="{FF2B5EF4-FFF2-40B4-BE49-F238E27FC236}">
                <a16:creationId xmlns:a16="http://schemas.microsoft.com/office/drawing/2014/main" id="{2A881BF3-6F74-4A65-AC2B-A38563DDB1B5}"/>
              </a:ext>
            </a:extLst>
          </p:cNvPr>
          <p:cNvPicPr>
            <a:picLocks noRot="1" noChangeAspect="1"/>
          </p:cNvPicPr>
          <p:nvPr>
            <a:videoFile r:link="rId1"/>
          </p:nvPr>
        </p:nvPicPr>
        <p:blipFill>
          <a:blip r:embed="rId4"/>
          <a:stretch>
            <a:fillRect/>
          </a:stretch>
        </p:blipFill>
        <p:spPr>
          <a:xfrm>
            <a:off x="4662210" y="0"/>
            <a:ext cx="7529790" cy="6858000"/>
          </a:xfrm>
          <a:prstGeom prst="rect">
            <a:avLst/>
          </a:prstGeom>
        </p:spPr>
      </p:pic>
    </p:spTree>
    <p:extLst>
      <p:ext uri="{BB962C8B-B14F-4D97-AF65-F5344CB8AC3E}">
        <p14:creationId xmlns:p14="http://schemas.microsoft.com/office/powerpoint/2010/main" val="4145024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Praise Worship 3</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3409321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is is my wish - Kevin Ross Lyrics">
            <a:hlinkClick r:id="" action="ppaction://media"/>
            <a:extLst>
              <a:ext uri="{FF2B5EF4-FFF2-40B4-BE49-F238E27FC236}">
                <a16:creationId xmlns:a16="http://schemas.microsoft.com/office/drawing/2014/main" id="{3D460C07-6DB9-4F21-BE0A-E63B97474A74}"/>
              </a:ext>
            </a:extLst>
          </p:cNvPr>
          <p:cNvPicPr>
            <a:picLocks noRot="1" noChangeAspect="1"/>
          </p:cNvPicPr>
          <p:nvPr>
            <a:videoFile r:link="rId1"/>
          </p:nvPr>
        </p:nvPicPr>
        <p:blipFill>
          <a:blip r:embed="rId3"/>
          <a:stretch>
            <a:fillRect/>
          </a:stretch>
        </p:blipFill>
        <p:spPr>
          <a:xfrm>
            <a:off x="1046375" y="449017"/>
            <a:ext cx="9162854" cy="5961210"/>
          </a:xfrm>
          <a:prstGeom prst="rect">
            <a:avLst/>
          </a:prstGeom>
        </p:spPr>
      </p:pic>
    </p:spTree>
    <p:extLst>
      <p:ext uri="{BB962C8B-B14F-4D97-AF65-F5344CB8AC3E}">
        <p14:creationId xmlns:p14="http://schemas.microsoft.com/office/powerpoint/2010/main" val="246379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799634" y="3429000"/>
            <a:ext cx="4089416" cy="2534478"/>
          </a:xfrm>
        </p:spPr>
        <p:txBody>
          <a:bodyPr vert="horz" lIns="91440" tIns="45720" rIns="91440" bIns="45720" rtlCol="0" anchor="t">
            <a:normAutofit/>
          </a:bodyPr>
          <a:lstStyle/>
          <a:p>
            <a:pPr>
              <a:spcAft>
                <a:spcPts val="600"/>
              </a:spcAft>
            </a:pPr>
            <a:r>
              <a:rPr lang="en-GB" sz="2400" b="1" dirty="0">
                <a:solidFill>
                  <a:srgbClr val="0070C0"/>
                </a:solidFill>
                <a:latin typeface="Twinkl Cursive Looped" panose="02000000000000000000" pitchFamily="2" charset="0"/>
              </a:rPr>
              <a:t>.</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6799634" y="1279330"/>
            <a:ext cx="4344342" cy="1762149"/>
          </a:xfrm>
          <a:prstGeom prst="rect">
            <a:avLst/>
          </a:prstGeom>
          <a:noFill/>
        </p:spPr>
        <p:txBody>
          <a:bodyPr wrap="square" lIns="91440" tIns="45720" rIns="91440" bIns="45720" rtlCol="0" anchor="t">
            <a:spAutoFit/>
          </a:bodyPr>
          <a:lstStyle/>
          <a:p>
            <a:pPr>
              <a:lnSpc>
                <a:spcPct val="107000"/>
              </a:lnSpc>
              <a:spcAft>
                <a:spcPts val="800"/>
              </a:spcAft>
            </a:pPr>
            <a:r>
              <a:rPr lang="en-GB" sz="3200" dirty="0">
                <a:solidFill>
                  <a:srgbClr val="00B050"/>
                </a:solidFill>
                <a:effectLst/>
                <a:latin typeface="Twinkl Cursive Looped"/>
                <a:ea typeface="Calibri" panose="020F0502020204030204" pitchFamily="34" charset="0"/>
                <a:cs typeface="Times New Roman"/>
              </a:rPr>
              <a:t>Reflection:</a:t>
            </a:r>
          </a:p>
          <a:p>
            <a:pPr>
              <a:lnSpc>
                <a:spcPct val="107000"/>
              </a:lnSpc>
              <a:spcAft>
                <a:spcPts val="800"/>
              </a:spcAft>
            </a:pPr>
            <a:r>
              <a:rPr lang="en-GB" sz="3200" dirty="0">
                <a:solidFill>
                  <a:srgbClr val="00B050"/>
                </a:solidFill>
                <a:latin typeface="Twinkl Cursive Looped"/>
                <a:ea typeface="Calibri" panose="020F0502020204030204" pitchFamily="34" charset="0"/>
                <a:cs typeface="Times New Roman"/>
              </a:rPr>
              <a:t>Can you pray for peace?</a:t>
            </a:r>
            <a:endParaRPr lang="en-GB" sz="3200" dirty="0">
              <a:effectLst/>
              <a:latin typeface="Twinkl Cursive Looped"/>
              <a:ea typeface="Calibri" panose="020F0502020204030204" pitchFamily="34" charset="0"/>
              <a:cs typeface="Times New Roman"/>
            </a:endParaRPr>
          </a:p>
        </p:txBody>
      </p:sp>
      <p:pic>
        <p:nvPicPr>
          <p:cNvPr id="7" name="Online Media 6" title="Reba McEntire - Pray For Peace">
            <a:hlinkClick r:id="" action="ppaction://media"/>
            <a:extLst>
              <a:ext uri="{FF2B5EF4-FFF2-40B4-BE49-F238E27FC236}">
                <a16:creationId xmlns:a16="http://schemas.microsoft.com/office/drawing/2014/main" id="{9FE20BA4-E364-40C4-9650-D1126FC983B9}"/>
              </a:ext>
            </a:extLst>
          </p:cNvPr>
          <p:cNvPicPr>
            <a:picLocks noRot="1" noChangeAspect="1"/>
          </p:cNvPicPr>
          <p:nvPr>
            <a:videoFile r:link="rId1"/>
          </p:nvPr>
        </p:nvPicPr>
        <p:blipFill>
          <a:blip r:embed="rId3"/>
          <a:stretch>
            <a:fillRect/>
          </a:stretch>
        </p:blipFill>
        <p:spPr>
          <a:xfrm>
            <a:off x="616737" y="621791"/>
            <a:ext cx="5755623" cy="5624794"/>
          </a:xfrm>
          <a:prstGeom prst="rect">
            <a:avLst/>
          </a:prstGeom>
        </p:spPr>
      </p:pic>
    </p:spTree>
    <p:extLst>
      <p:ext uri="{BB962C8B-B14F-4D97-AF65-F5344CB8AC3E}">
        <p14:creationId xmlns:p14="http://schemas.microsoft.com/office/powerpoint/2010/main" val="159432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C39D-BD34-4350-B97A-3A7BDDF50899}"/>
              </a:ext>
            </a:extLst>
          </p:cNvPr>
          <p:cNvSpPr>
            <a:spLocks noGrp="1"/>
          </p:cNvSpPr>
          <p:nvPr>
            <p:ph type="title"/>
          </p:nvPr>
        </p:nvSpPr>
        <p:spPr/>
        <p:txBody>
          <a:bodyPr/>
          <a:lstStyle/>
          <a:p>
            <a:r>
              <a:rPr lang="en-GB"/>
              <a:t>Especially for key stage 1</a:t>
            </a:r>
          </a:p>
        </p:txBody>
      </p:sp>
      <p:pic>
        <p:nvPicPr>
          <p:cNvPr id="4" name="Online Media 3" title="Peace Like A River">
            <a:hlinkClick r:id="" action="ppaction://media"/>
            <a:extLst>
              <a:ext uri="{FF2B5EF4-FFF2-40B4-BE49-F238E27FC236}">
                <a16:creationId xmlns:a16="http://schemas.microsoft.com/office/drawing/2014/main" id="{4DFE95F8-8EF8-4C7B-9DB6-024BBDF4DD33}"/>
              </a:ext>
            </a:extLst>
          </p:cNvPr>
          <p:cNvPicPr>
            <a:picLocks noRot="1" noChangeAspect="1"/>
          </p:cNvPicPr>
          <p:nvPr>
            <a:videoFile r:link="rId1"/>
          </p:nvPr>
        </p:nvPicPr>
        <p:blipFill>
          <a:blip r:embed="rId3"/>
          <a:stretch>
            <a:fillRect/>
          </a:stretch>
        </p:blipFill>
        <p:spPr>
          <a:xfrm>
            <a:off x="1066800" y="1640264"/>
            <a:ext cx="9924854" cy="4977352"/>
          </a:xfrm>
          <a:prstGeom prst="rect">
            <a:avLst/>
          </a:prstGeom>
        </p:spPr>
      </p:pic>
    </p:spTree>
    <p:extLst>
      <p:ext uri="{BB962C8B-B14F-4D97-AF65-F5344CB8AC3E}">
        <p14:creationId xmlns:p14="http://schemas.microsoft.com/office/powerpoint/2010/main" val="4875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oral singing narrow - Colne Valley Male Voice Choir">
            <a:extLst>
              <a:ext uri="{FF2B5EF4-FFF2-40B4-BE49-F238E27FC236}">
                <a16:creationId xmlns:a16="http://schemas.microsoft.com/office/drawing/2014/main" id="{5E5D99B9-ECD7-44C2-8446-B500D7C4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3" b="1075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06E2942-F6C0-4702-8E4C-1BB91427D1F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rPr>
              <a:t>Children’s choice</a:t>
            </a:r>
          </a:p>
        </p:txBody>
      </p:sp>
    </p:spTree>
    <p:extLst>
      <p:ext uri="{BB962C8B-B14F-4D97-AF65-F5344CB8AC3E}">
        <p14:creationId xmlns:p14="http://schemas.microsoft.com/office/powerpoint/2010/main" val="647458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98138"/>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Class Worship 3</a:t>
            </a:r>
          </a:p>
          <a:p>
            <a:pPr>
              <a:lnSpc>
                <a:spcPct val="100000"/>
              </a:lnSpc>
              <a:spcAft>
                <a:spcPts val="600"/>
              </a:spcAft>
            </a:pPr>
            <a:r>
              <a:rPr lang="en-GB" sz="2400" b="1" dirty="0">
                <a:solidFill>
                  <a:schemeClr val="tx1"/>
                </a:solidFill>
                <a:latin typeface="Twinkl Cursive Looped"/>
              </a:rPr>
              <a:t>Thursday</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78706533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207745"/>
            <a:ext cx="3729162" cy="1168294"/>
          </a:xfrm>
        </p:spPr>
        <p:txBody>
          <a:bodyPr>
            <a:normAutofit/>
          </a:bodyPr>
          <a:lstStyle/>
          <a:p>
            <a:r>
              <a:rPr lang="en-GB" sz="3600">
                <a:solidFill>
                  <a:schemeClr val="tx1"/>
                </a:solidFill>
                <a:latin typeface="Twinkl Cursive Looped" panose="02000000000000000000" pitchFamily="2" charset="0"/>
              </a:rPr>
              <a:t>Reflection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971693"/>
            <a:ext cx="3793642" cy="5486045"/>
          </a:xfrm>
        </p:spPr>
        <p:txBody>
          <a:bodyPr vert="horz" lIns="91440" tIns="45720" rIns="91440" bIns="45720" rtlCol="0">
            <a:noAutofit/>
          </a:bodyPr>
          <a:lstStyle/>
          <a:p>
            <a:pPr>
              <a:lnSpc>
                <a:spcPct val="100000"/>
              </a:lnSpc>
              <a:spcAft>
                <a:spcPts val="600"/>
              </a:spcAft>
            </a:pPr>
            <a:r>
              <a:rPr lang="en-GB" sz="2400" b="1" dirty="0">
                <a:solidFill>
                  <a:srgbClr val="00B0F0"/>
                </a:solidFill>
                <a:latin typeface="Twinkl Cursive Looped"/>
              </a:rPr>
              <a:t>How can YOU be the voice of Peace?</a:t>
            </a:r>
          </a:p>
          <a:p>
            <a:pPr>
              <a:lnSpc>
                <a:spcPct val="100000"/>
              </a:lnSpc>
              <a:spcAft>
                <a:spcPts val="600"/>
              </a:spcAft>
            </a:pPr>
            <a:r>
              <a:rPr lang="en-GB" sz="2400" b="1" dirty="0">
                <a:solidFill>
                  <a:schemeClr val="tx1"/>
                </a:solidFill>
                <a:latin typeface="Twinkl Cursive Looped"/>
              </a:rPr>
              <a:t>Value Passport:</a:t>
            </a:r>
          </a:p>
          <a:p>
            <a:pPr>
              <a:lnSpc>
                <a:spcPct val="100000"/>
              </a:lnSpc>
              <a:spcAft>
                <a:spcPts val="600"/>
              </a:spcAft>
            </a:pPr>
            <a:r>
              <a:rPr lang="en-GB" sz="2000" b="1" dirty="0">
                <a:solidFill>
                  <a:srgbClr val="FF0000"/>
                </a:solidFill>
                <a:latin typeface="Twinkl Cursive Looped"/>
              </a:rPr>
              <a:t>Class 1:</a:t>
            </a:r>
            <a:r>
              <a:rPr lang="en-GB" sz="2000" b="1" dirty="0">
                <a:solidFill>
                  <a:schemeClr val="tx1"/>
                </a:solidFill>
                <a:latin typeface="Twinkl Cursive Looped"/>
              </a:rPr>
              <a:t>Draw a picture of someone you love</a:t>
            </a:r>
          </a:p>
          <a:p>
            <a:pPr>
              <a:lnSpc>
                <a:spcPct val="100000"/>
              </a:lnSpc>
              <a:spcAft>
                <a:spcPts val="600"/>
              </a:spcAft>
            </a:pPr>
            <a:r>
              <a:rPr lang="en-GB" sz="2000" b="1" dirty="0">
                <a:solidFill>
                  <a:srgbClr val="FFFF00"/>
                </a:solidFill>
                <a:latin typeface="Twinkl Cursive Looped"/>
              </a:rPr>
              <a:t>Class 2:</a:t>
            </a:r>
            <a:r>
              <a:rPr lang="en-GB" sz="2000" b="1" dirty="0">
                <a:solidFill>
                  <a:schemeClr val="tx1"/>
                </a:solidFill>
                <a:latin typeface="Twinkl Cursive Looped"/>
              </a:rPr>
              <a:t>Draw a picture of Peace for your family</a:t>
            </a:r>
          </a:p>
          <a:p>
            <a:pPr>
              <a:lnSpc>
                <a:spcPct val="100000"/>
              </a:lnSpc>
              <a:spcAft>
                <a:spcPts val="600"/>
              </a:spcAft>
            </a:pPr>
            <a:r>
              <a:rPr lang="en-GB" sz="2000" b="1" dirty="0">
                <a:solidFill>
                  <a:srgbClr val="F211A3"/>
                </a:solidFill>
                <a:latin typeface="Twinkl Cursive Looped"/>
              </a:rPr>
              <a:t>Class 3: </a:t>
            </a:r>
            <a:r>
              <a:rPr lang="en-GB" sz="2000" b="1" dirty="0">
                <a:solidFill>
                  <a:schemeClr val="tx1"/>
                </a:solidFill>
                <a:latin typeface="Twinkl Cursive Looped"/>
              </a:rPr>
              <a:t>Draw a poster to represent Peace.</a:t>
            </a:r>
          </a:p>
          <a:p>
            <a:pPr>
              <a:lnSpc>
                <a:spcPct val="100000"/>
              </a:lnSpc>
              <a:spcAft>
                <a:spcPts val="600"/>
              </a:spcAft>
            </a:pPr>
            <a:r>
              <a:rPr lang="en-GB" sz="2000" b="1" dirty="0">
                <a:solidFill>
                  <a:srgbClr val="92D050"/>
                </a:solidFill>
                <a:latin typeface="Twinkl Cursive Looped"/>
              </a:rPr>
              <a:t>Class 4:</a:t>
            </a:r>
            <a:r>
              <a:rPr lang="en-GB" sz="2000" b="1" dirty="0">
                <a:solidFill>
                  <a:schemeClr val="tx1"/>
                </a:solidFill>
                <a:latin typeface="Twinkl Cursive Looped"/>
              </a:rPr>
              <a:t> Write a Prayer to share about Peace</a:t>
            </a:r>
          </a:p>
        </p:txBody>
      </p:sp>
      <p:pic>
        <p:nvPicPr>
          <p:cNvPr id="1026" name="Picture 2" descr="400+ Free World Peace &amp;amp; Peace Images">
            <a:extLst>
              <a:ext uri="{FF2B5EF4-FFF2-40B4-BE49-F238E27FC236}">
                <a16:creationId xmlns:a16="http://schemas.microsoft.com/office/drawing/2014/main" id="{4701315D-5CBB-4EF8-8C79-49F4ABFF2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0"/>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098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9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98138"/>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Celebration Worship 3</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endParaRPr lang="en-GB" sz="2400" b="1" dirty="0">
              <a:solidFill>
                <a:schemeClr val="tx1"/>
              </a:solidFill>
              <a:latin typeface="Twinkl Cursive Looped"/>
            </a:endParaRP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175769648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ppy Birthday&amp;#39; Song Facts—History of &amp;#39;Happy Birthday&amp;#39; Song">
            <a:extLst>
              <a:ext uri="{FF2B5EF4-FFF2-40B4-BE49-F238E27FC236}">
                <a16:creationId xmlns:a16="http://schemas.microsoft.com/office/drawing/2014/main" id="{8EF12D12-123B-4C44-80ED-64E1EAA22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15"/>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9D0253D-13B3-40D0-A3E5-44E36B241AF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latin typeface="Twinkl Cursive Looped" panose="02000000000000000000" pitchFamily="2" charset="0"/>
              </a:rPr>
              <a:t>Birthdays….Happy Birthday to YOU</a:t>
            </a:r>
            <a:r>
              <a:rPr lang="en-US" sz="4400" b="0" cap="all" spc="-100">
                <a:solidFill>
                  <a:schemeClr val="tx1"/>
                </a:solidFill>
              </a:rPr>
              <a:t>.</a:t>
            </a:r>
          </a:p>
        </p:txBody>
      </p:sp>
    </p:spTree>
    <p:extLst>
      <p:ext uri="{BB962C8B-B14F-4D97-AF65-F5344CB8AC3E}">
        <p14:creationId xmlns:p14="http://schemas.microsoft.com/office/powerpoint/2010/main" val="379140732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b="0" cap="all" spc="-100" dirty="0">
                <a:solidFill>
                  <a:schemeClr val="tx1"/>
                </a:solidFill>
              </a:rPr>
              <a:t>Personal Development Awards</a:t>
            </a:r>
          </a:p>
        </p:txBody>
      </p:sp>
      <p:pic>
        <p:nvPicPr>
          <p:cNvPr id="10" name="Picture 9">
            <a:extLst>
              <a:ext uri="{FF2B5EF4-FFF2-40B4-BE49-F238E27FC236}">
                <a16:creationId xmlns:a16="http://schemas.microsoft.com/office/drawing/2014/main" id="{D4B4F2C3-2A8F-4A83-B856-A5A1F3FC15D7}"/>
              </a:ext>
            </a:extLst>
          </p:cNvPr>
          <p:cNvPicPr>
            <a:picLocks noChangeAspect="1"/>
          </p:cNvPicPr>
          <p:nvPr/>
        </p:nvPicPr>
        <p:blipFill>
          <a:blip r:embed="rId2"/>
          <a:stretch>
            <a:fillRect/>
          </a:stretch>
        </p:blipFill>
        <p:spPr>
          <a:xfrm>
            <a:off x="4992796" y="395326"/>
            <a:ext cx="6630924" cy="475488"/>
          </a:xfrm>
          <a:prstGeom prst="rect">
            <a:avLst/>
          </a:prstGeom>
        </p:spPr>
      </p:pic>
      <p:pic>
        <p:nvPicPr>
          <p:cNvPr id="2050" name="Picture 2" descr="Why Is My Tree Not Growing. Do You want to grow a tree? But are… | by Nancy  | Medium">
            <a:extLst>
              <a:ext uri="{FF2B5EF4-FFF2-40B4-BE49-F238E27FC236}">
                <a16:creationId xmlns:a16="http://schemas.microsoft.com/office/drawing/2014/main" id="{863FE2A4-E6CA-4FF1-A8C0-3ADBEF8E9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163" y="1692613"/>
            <a:ext cx="7389859" cy="5096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CAD142-EC48-4C9E-A818-54C8BA44A77C}"/>
              </a:ext>
            </a:extLst>
          </p:cNvPr>
          <p:cNvSpPr txBox="1"/>
          <p:nvPr/>
        </p:nvSpPr>
        <p:spPr>
          <a:xfrm>
            <a:off x="4662210" y="982494"/>
            <a:ext cx="7176352" cy="646331"/>
          </a:xfrm>
          <a:prstGeom prst="rect">
            <a:avLst/>
          </a:prstGeom>
          <a:noFill/>
        </p:spPr>
        <p:txBody>
          <a:bodyPr wrap="square" rtlCol="0">
            <a:spAutoFit/>
          </a:bodyPr>
          <a:lstStyle/>
          <a:p>
            <a:r>
              <a:rPr lang="en-GB" b="1" dirty="0">
                <a:solidFill>
                  <a:schemeClr val="bg1"/>
                </a:solidFill>
                <a:latin typeface="Twinkl Cursive Looped" panose="02000000000000000000" pitchFamily="2" charset="0"/>
              </a:rPr>
              <a:t>For the Lord gives </a:t>
            </a:r>
            <a:r>
              <a:rPr lang="en-GB" b="1" dirty="0">
                <a:solidFill>
                  <a:srgbClr val="FF0000"/>
                </a:solidFill>
                <a:latin typeface="Twinkl Cursive Looped" panose="02000000000000000000" pitchFamily="2" charset="0"/>
              </a:rPr>
              <a:t>wisdom</a:t>
            </a:r>
            <a:r>
              <a:rPr lang="en-GB" b="1" dirty="0">
                <a:solidFill>
                  <a:schemeClr val="bg1"/>
                </a:solidFill>
                <a:latin typeface="Twinkl Cursive Looped" panose="02000000000000000000" pitchFamily="2" charset="0"/>
              </a:rPr>
              <a:t>: out of his mouth comes knowledge and understanding. Proverbs 2:6</a:t>
            </a:r>
          </a:p>
        </p:txBody>
      </p:sp>
    </p:spTree>
    <p:extLst>
      <p:ext uri="{BB962C8B-B14F-4D97-AF65-F5344CB8AC3E}">
        <p14:creationId xmlns:p14="http://schemas.microsoft.com/office/powerpoint/2010/main" val="243383173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8" name="Rectangle 87">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C98BC01-3202-4963-97F4-2F741AC165CA}"/>
              </a:ext>
            </a:extLst>
          </p:cNvPr>
          <p:cNvSpPr>
            <a:spLocks noGrp="1"/>
          </p:cNvSpPr>
          <p:nvPr>
            <p:ph type="title"/>
          </p:nvPr>
        </p:nvSpPr>
        <p:spPr>
          <a:xfrm>
            <a:off x="1066806" y="2642181"/>
            <a:ext cx="5716338" cy="2161272"/>
          </a:xfrm>
        </p:spPr>
        <p:txBody>
          <a:bodyPr vert="horz" lIns="91440" tIns="45720" rIns="91440" bIns="45720" rtlCol="0" anchor="ctr">
            <a:normAutofit fontScale="90000"/>
          </a:bodyPr>
          <a:lstStyle/>
          <a:p>
            <a:pPr algn="ctr">
              <a:lnSpc>
                <a:spcPct val="83000"/>
              </a:lnSpc>
            </a:pPr>
            <a:r>
              <a:rPr lang="en-US" sz="6000" b="0" cap="all" spc="-100">
                <a:latin typeface="Twinkl Cursive Looped" panose="02000000000000000000" pitchFamily="2" charset="0"/>
              </a:rPr>
              <a:t>Head Teacher Awards</a:t>
            </a:r>
            <a:br>
              <a:rPr lang="en-US" sz="6000" b="0" cap="all" spc="-100">
                <a:latin typeface="Twinkl Cursive Looped" panose="02000000000000000000" pitchFamily="2" charset="0"/>
              </a:rPr>
            </a:br>
            <a:endParaRPr lang="en-US" sz="6000" b="0" cap="all" spc="-100">
              <a:latin typeface="Twinkl Cursive Looped" panose="02000000000000000000" pitchFamily="2" charset="0"/>
            </a:endParaRPr>
          </a:p>
        </p:txBody>
      </p:sp>
      <p:sp>
        <p:nvSpPr>
          <p:cNvPr id="90" name="Rectangle 89">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122" name="Picture 2" descr="Headteacher Awards - Concordia Academy">
            <a:extLst>
              <a:ext uri="{FF2B5EF4-FFF2-40B4-BE49-F238E27FC236}">
                <a16:creationId xmlns:a16="http://schemas.microsoft.com/office/drawing/2014/main" id="{751A5E1E-B0F3-48BF-99AB-B0AAA51640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4" r="16529"/>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B974C2-3234-41A2-9455-0D4719365036}"/>
              </a:ext>
            </a:extLst>
          </p:cNvPr>
          <p:cNvSpPr txBox="1"/>
          <p:nvPr/>
        </p:nvSpPr>
        <p:spPr>
          <a:xfrm>
            <a:off x="1308366" y="4766330"/>
            <a:ext cx="5233219" cy="769441"/>
          </a:xfrm>
          <a:prstGeom prst="rect">
            <a:avLst/>
          </a:prstGeom>
          <a:noFill/>
        </p:spPr>
        <p:txBody>
          <a:bodyPr wrap="square" rtlCol="0">
            <a:spAutoFit/>
          </a:bodyPr>
          <a:lstStyle/>
          <a:p>
            <a:r>
              <a:rPr lang="en-GB" sz="4400" b="1">
                <a:solidFill>
                  <a:srgbClr val="FF0000"/>
                </a:solidFill>
                <a:latin typeface="Twinkl Cursive Looped" panose="02000000000000000000" pitchFamily="2" charset="0"/>
              </a:rPr>
              <a:t>A</a:t>
            </a:r>
            <a:r>
              <a:rPr lang="en-GB" sz="4400">
                <a:latin typeface="Twinkl Cursive Looped" panose="02000000000000000000" pitchFamily="2" charset="0"/>
              </a:rPr>
              <a:t>chievement for all</a:t>
            </a:r>
          </a:p>
        </p:txBody>
      </p:sp>
      <p:pic>
        <p:nvPicPr>
          <p:cNvPr id="20" name="Picture 19">
            <a:extLst>
              <a:ext uri="{FF2B5EF4-FFF2-40B4-BE49-F238E27FC236}">
                <a16:creationId xmlns:a16="http://schemas.microsoft.com/office/drawing/2014/main" id="{54862A52-8201-4151-BE13-1BCC4A530EF1}"/>
              </a:ext>
            </a:extLst>
          </p:cNvPr>
          <p:cNvPicPr>
            <a:picLocks noChangeAspect="1"/>
          </p:cNvPicPr>
          <p:nvPr/>
        </p:nvPicPr>
        <p:blipFill>
          <a:blip r:embed="rId3"/>
          <a:stretch>
            <a:fillRect/>
          </a:stretch>
        </p:blipFill>
        <p:spPr>
          <a:xfrm>
            <a:off x="952824" y="1333009"/>
            <a:ext cx="6630924" cy="475488"/>
          </a:xfrm>
          <a:prstGeom prst="rect">
            <a:avLst/>
          </a:prstGeom>
        </p:spPr>
      </p:pic>
      <p:sp>
        <p:nvSpPr>
          <p:cNvPr id="4" name="TextBox 3">
            <a:extLst>
              <a:ext uri="{FF2B5EF4-FFF2-40B4-BE49-F238E27FC236}">
                <a16:creationId xmlns:a16="http://schemas.microsoft.com/office/drawing/2014/main" id="{E8DDCF53-C7DA-487F-AE93-E1B739C09962}"/>
              </a:ext>
            </a:extLst>
          </p:cNvPr>
          <p:cNvSpPr txBox="1"/>
          <p:nvPr/>
        </p:nvSpPr>
        <p:spPr>
          <a:xfrm>
            <a:off x="1798712" y="4140390"/>
            <a:ext cx="5474779" cy="369332"/>
          </a:xfrm>
          <a:prstGeom prst="rect">
            <a:avLst/>
          </a:prstGeom>
          <a:noFill/>
        </p:spPr>
        <p:txBody>
          <a:bodyPr wrap="square" rtlCol="0">
            <a:spAutoFit/>
          </a:bodyPr>
          <a:lstStyle/>
          <a:p>
            <a:r>
              <a:rPr lang="en-GB" b="1" dirty="0">
                <a:solidFill>
                  <a:srgbClr val="FF0000"/>
                </a:solidFill>
                <a:latin typeface="Twinkl Cursive Looped" panose="02000000000000000000" pitchFamily="2" charset="0"/>
              </a:rPr>
              <a:t>Love never fails – 1 Corinthians 13.:8</a:t>
            </a:r>
          </a:p>
        </p:txBody>
      </p:sp>
    </p:spTree>
    <p:extLst>
      <p:ext uri="{BB962C8B-B14F-4D97-AF65-F5344CB8AC3E}">
        <p14:creationId xmlns:p14="http://schemas.microsoft.com/office/powerpoint/2010/main" val="189310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is is my wish - Kevin Ross Lyrics">
            <a:hlinkClick r:id="" action="ppaction://media"/>
            <a:extLst>
              <a:ext uri="{FF2B5EF4-FFF2-40B4-BE49-F238E27FC236}">
                <a16:creationId xmlns:a16="http://schemas.microsoft.com/office/drawing/2014/main" id="{3D460C07-6DB9-4F21-BE0A-E63B97474A74}"/>
              </a:ext>
            </a:extLst>
          </p:cNvPr>
          <p:cNvPicPr>
            <a:picLocks noRot="1" noChangeAspect="1"/>
          </p:cNvPicPr>
          <p:nvPr>
            <a:videoFile r:link="rId1"/>
          </p:nvPr>
        </p:nvPicPr>
        <p:blipFill>
          <a:blip r:embed="rId3"/>
          <a:stretch>
            <a:fillRect/>
          </a:stretch>
        </p:blipFill>
        <p:spPr>
          <a:xfrm>
            <a:off x="1046375" y="449017"/>
            <a:ext cx="9162854" cy="5961210"/>
          </a:xfrm>
          <a:prstGeom prst="rect">
            <a:avLst/>
          </a:prstGeom>
        </p:spPr>
      </p:pic>
    </p:spTree>
    <p:extLst>
      <p:ext uri="{BB962C8B-B14F-4D97-AF65-F5344CB8AC3E}">
        <p14:creationId xmlns:p14="http://schemas.microsoft.com/office/powerpoint/2010/main" val="21988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Ethos group </a:t>
            </a: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Prayer to share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How To Pray With Your Kids | Zack Donaldson">
            <a:extLst>
              <a:ext uri="{FF2B5EF4-FFF2-40B4-BE49-F238E27FC236}">
                <a16:creationId xmlns:a16="http://schemas.microsoft.com/office/drawing/2014/main" id="{8932D568-8E21-4923-87B7-E1E2B403A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8" y="462966"/>
            <a:ext cx="4573587" cy="593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6020D36A-CA55-4418-A367-56991CA9E3E4}"/>
              </a:ext>
            </a:extLst>
          </p:cNvPr>
          <p:cNvPicPr>
            <a:picLocks noChangeAspect="1"/>
          </p:cNvPicPr>
          <p:nvPr/>
        </p:nvPicPr>
        <p:blipFill rotWithShape="1">
          <a:blip r:embed="rId2"/>
          <a:srcRect t="13015" b="2715"/>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8657-7ADB-43EA-AD7B-8189090E9710}"/>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0" cap="all" spc="-100">
                <a:solidFill>
                  <a:schemeClr val="bg1"/>
                </a:solidFill>
              </a:rPr>
              <a:t>Reminders: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043237" y="1342937"/>
            <a:ext cx="5355264" cy="4406250"/>
          </a:xfrm>
        </p:spPr>
        <p:txBody>
          <a:bodyPr vert="horz" lIns="91440" tIns="45720" rIns="91440" bIns="45720" rtlCol="0" anchor="t">
            <a:normAutofit/>
          </a:bodyPr>
          <a:lstStyle/>
          <a:p>
            <a:pPr>
              <a:lnSpc>
                <a:spcPct val="107000"/>
              </a:lnSpc>
              <a:spcAft>
                <a:spcPts val="800"/>
              </a:spcAft>
            </a:pPr>
            <a:r>
              <a:rPr lang="en-GB" sz="4800" b="1">
                <a:latin typeface="Twinkl Cursive Looped" panose="02000000000000000000" pitchFamily="2" charset="0"/>
                <a:ea typeface="Calibri" panose="020F0502020204030204" pitchFamily="34" charset="0"/>
                <a:cs typeface="Times New Roman" panose="02020603050405020304" pitchFamily="18" charset="0"/>
              </a:rPr>
              <a:t> </a:t>
            </a:r>
            <a:endParaRPr lang="en-GB" sz="480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170" name="Picture 2" descr="Postcard from Timperley: 14/10/12 - 21/10/12">
            <a:extLst>
              <a:ext uri="{FF2B5EF4-FFF2-40B4-BE49-F238E27FC236}">
                <a16:creationId xmlns:a16="http://schemas.microsoft.com/office/drawing/2014/main" id="{E7F57D64-36AD-464C-9D95-D9BE72D50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37" y="614417"/>
            <a:ext cx="5262953" cy="51347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BC - Manchester - Faith - My Passion">
            <a:extLst>
              <a:ext uri="{FF2B5EF4-FFF2-40B4-BE49-F238E27FC236}">
                <a16:creationId xmlns:a16="http://schemas.microsoft.com/office/drawing/2014/main" id="{AA866BD8-6542-4068-9389-DCE16D485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325" y="1022226"/>
            <a:ext cx="1447800"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3CBC1-73CB-4B43-992D-2666442BE648}"/>
              </a:ext>
            </a:extLst>
          </p:cNvPr>
          <p:cNvSpPr txBox="1"/>
          <p:nvPr/>
        </p:nvSpPr>
        <p:spPr>
          <a:xfrm>
            <a:off x="6243484" y="2340077"/>
            <a:ext cx="3156155" cy="1569660"/>
          </a:xfrm>
          <a:prstGeom prst="rect">
            <a:avLst/>
          </a:prstGeom>
          <a:noFill/>
        </p:spPr>
        <p:txBody>
          <a:bodyPr wrap="square" rtlCol="0">
            <a:spAutoFit/>
          </a:bodyPr>
          <a:lstStyle/>
          <a:p>
            <a:r>
              <a:rPr lang="en-GB" sz="3200">
                <a:latin typeface="Twinkl Cursive Looped" panose="02000000000000000000" pitchFamily="2" charset="0"/>
              </a:rPr>
              <a:t>Reverend Jan</a:t>
            </a:r>
          </a:p>
          <a:p>
            <a:endParaRPr lang="en-GB" sz="3200">
              <a:latin typeface="Twinkl Cursive Looped" panose="02000000000000000000" pitchFamily="2" charset="0"/>
            </a:endParaRPr>
          </a:p>
          <a:p>
            <a:r>
              <a:rPr lang="en-GB" sz="3200">
                <a:latin typeface="Twinkl Cursive Looped" panose="02000000000000000000" pitchFamily="2" charset="0"/>
              </a:rPr>
              <a:t>Blessing to all</a:t>
            </a:r>
          </a:p>
        </p:txBody>
      </p:sp>
    </p:spTree>
    <p:extLst>
      <p:ext uri="{BB962C8B-B14F-4D97-AF65-F5344CB8AC3E}">
        <p14:creationId xmlns:p14="http://schemas.microsoft.com/office/powerpoint/2010/main" val="10229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3085860"/>
            <a:ext cx="5355264" cy="2877618"/>
          </a:xfrm>
        </p:spPr>
        <p:txBody>
          <a:bodyPr vert="horz" lIns="91440" tIns="45720" rIns="91440" bIns="45720" rtlCol="0" anchor="t">
            <a:normAutofit/>
          </a:bodyPr>
          <a:lstStyle/>
          <a:p>
            <a:pPr>
              <a:spcAft>
                <a:spcPts val="600"/>
              </a:spcAft>
            </a:pPr>
            <a:r>
              <a:rPr lang="en-GB" sz="2400" b="1" dirty="0">
                <a:latin typeface="Twinkl Cursive Looped" panose="02000000000000000000" pitchFamily="2" charset="0"/>
              </a:rPr>
              <a:t>Are there any clues in the picture that tell us anything about the person?</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5631767" y="1251496"/>
            <a:ext cx="5490292" cy="1132618"/>
          </a:xfrm>
          <a:prstGeom prst="rect">
            <a:avLst/>
          </a:prstGeom>
          <a:noFill/>
        </p:spPr>
        <p:txBody>
          <a:bodyPr wrap="square" lIns="91440" tIns="45720" rIns="91440" bIns="45720" rtlCol="0" anchor="t">
            <a:spAutoFit/>
          </a:bodyPr>
          <a:lstStyle/>
          <a:p>
            <a:pPr>
              <a:lnSpc>
                <a:spcPct val="107000"/>
              </a:lnSpc>
              <a:spcAft>
                <a:spcPts val="800"/>
              </a:spcAft>
            </a:pPr>
            <a:r>
              <a:rPr lang="en-GB" sz="3200" dirty="0">
                <a:effectLst/>
                <a:latin typeface="Twinkl Cursive Looped"/>
                <a:ea typeface="Calibri" panose="020F0502020204030204" pitchFamily="34" charset="0"/>
                <a:cs typeface="Times New Roman"/>
              </a:rPr>
              <a:t>Do you know who is in this picture ?</a:t>
            </a:r>
          </a:p>
        </p:txBody>
      </p:sp>
      <p:pic>
        <p:nvPicPr>
          <p:cNvPr id="1026" name="Picture 2" descr="Novena to St. Francis of Assisi - #Litany and #Prayers - SHARE">
            <a:extLst>
              <a:ext uri="{FF2B5EF4-FFF2-40B4-BE49-F238E27FC236}">
                <a16:creationId xmlns:a16="http://schemas.microsoft.com/office/drawing/2014/main" id="{83F07EB4-88BA-483F-9EB9-9B5A1CD0B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1" y="-856034"/>
            <a:ext cx="5486400" cy="771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766794" y="1808046"/>
            <a:ext cx="5804455" cy="4592753"/>
          </a:xfrm>
        </p:spPr>
        <p:txBody>
          <a:bodyPr vert="horz" lIns="91440" tIns="45720" rIns="91440" bIns="45720" rtlCol="0" anchor="t">
            <a:normAutofit lnSpcReduction="10000"/>
          </a:bodyPr>
          <a:lstStyle/>
          <a:p>
            <a:pPr algn="l">
              <a:spcAft>
                <a:spcPts val="600"/>
              </a:spcAft>
            </a:pPr>
            <a:r>
              <a:rPr lang="en-GB" sz="2400" dirty="0">
                <a:latin typeface="Twinkl Cursive Looped" panose="02000000000000000000" pitchFamily="2" charset="0"/>
              </a:rPr>
              <a:t>He lived nearly 900 years ago and is still remembered today through his actions. This is his story…</a:t>
            </a:r>
          </a:p>
          <a:p>
            <a:pPr algn="l">
              <a:spcAft>
                <a:spcPts val="600"/>
              </a:spcAft>
            </a:pPr>
            <a:r>
              <a:rPr lang="en-GB" sz="2400" dirty="0">
                <a:latin typeface="Twinkl Cursive Looped" panose="02000000000000000000" pitchFamily="2" charset="0"/>
              </a:rPr>
              <a:t>St Francis was born in 1181, his father was a wealthy cloth merchant. As a young man he went to war and was captured. </a:t>
            </a:r>
          </a:p>
          <a:p>
            <a:pPr algn="l">
              <a:spcAft>
                <a:spcPts val="600"/>
              </a:spcAft>
            </a:pPr>
            <a:r>
              <a:rPr lang="en-GB" sz="2400" dirty="0">
                <a:latin typeface="Twinkl Cursive Looped" panose="02000000000000000000" pitchFamily="2" charset="0"/>
              </a:rPr>
              <a:t>When he was finally released he cam to believe that God wanted him to become poor and live a live of simplicity.</a:t>
            </a:r>
          </a:p>
          <a:p>
            <a:pPr algn="l">
              <a:spcAft>
                <a:spcPts val="600"/>
              </a:spcAft>
            </a:pPr>
            <a:endParaRPr lang="en-GB" sz="2400"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5631767" y="1251496"/>
            <a:ext cx="5490292" cy="605679"/>
          </a:xfrm>
          <a:prstGeom prst="rect">
            <a:avLst/>
          </a:prstGeom>
          <a:noFill/>
        </p:spPr>
        <p:txBody>
          <a:bodyPr wrap="square" lIns="91440" tIns="45720" rIns="91440" bIns="45720" rtlCol="0" anchor="t">
            <a:spAutoFit/>
          </a:bodyPr>
          <a:lstStyle/>
          <a:p>
            <a:pPr>
              <a:lnSpc>
                <a:spcPct val="107000"/>
              </a:lnSpc>
              <a:spcAft>
                <a:spcPts val="800"/>
              </a:spcAft>
            </a:pPr>
            <a:r>
              <a:rPr lang="en-GB" sz="3200" dirty="0">
                <a:effectLst/>
                <a:latin typeface="Twinkl Cursive Looped"/>
                <a:ea typeface="Calibri" panose="020F0502020204030204" pitchFamily="34" charset="0"/>
                <a:cs typeface="Times New Roman"/>
              </a:rPr>
              <a:t>St Francis of Assisi</a:t>
            </a:r>
          </a:p>
        </p:txBody>
      </p:sp>
      <p:pic>
        <p:nvPicPr>
          <p:cNvPr id="1026" name="Picture 2" descr="Novena to St. Francis of Assisi - #Litany and #Prayers - SHARE">
            <a:extLst>
              <a:ext uri="{FF2B5EF4-FFF2-40B4-BE49-F238E27FC236}">
                <a16:creationId xmlns:a16="http://schemas.microsoft.com/office/drawing/2014/main" id="{83F07EB4-88BA-483F-9EB9-9B5A1CD0B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67" y="394353"/>
            <a:ext cx="5486400" cy="617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16737" y="611420"/>
            <a:ext cx="6585312" cy="5624787"/>
          </a:xfrm>
        </p:spPr>
        <p:txBody>
          <a:bodyPr vert="horz" lIns="91440" tIns="45720" rIns="91440" bIns="45720" rtlCol="0" anchor="t">
            <a:normAutofit lnSpcReduction="10000"/>
          </a:bodyPr>
          <a:lstStyle/>
          <a:p>
            <a:pPr algn="l">
              <a:spcAft>
                <a:spcPts val="600"/>
              </a:spcAft>
            </a:pPr>
            <a:r>
              <a:rPr lang="en-GB" sz="2000" dirty="0">
                <a:latin typeface="Twinkl Cursive Looped" panose="02000000000000000000" pitchFamily="2" charset="0"/>
              </a:rPr>
              <a:t>Francis tried to show others how much God cares for all people. One day he exchanged his clothes with a beggar to show people that God loves all people and wants us to be loving and generous. </a:t>
            </a:r>
          </a:p>
          <a:p>
            <a:pPr algn="l">
              <a:spcAft>
                <a:spcPts val="600"/>
              </a:spcAft>
            </a:pPr>
            <a:r>
              <a:rPr lang="en-GB" sz="2000" dirty="0">
                <a:latin typeface="Twinkl Cursive Looped" panose="02000000000000000000" pitchFamily="2" charset="0"/>
              </a:rPr>
              <a:t>Francis believed that the natural world deserved to be cared for and respected. He treated everything in the world as his “brother” or “sister” showing great care and respect.</a:t>
            </a:r>
          </a:p>
          <a:p>
            <a:pPr algn="l">
              <a:spcAft>
                <a:spcPts val="600"/>
              </a:spcAft>
            </a:pPr>
            <a:r>
              <a:rPr lang="en-GB" sz="2000" dirty="0">
                <a:latin typeface="Twinkl Cursive Looped" panose="02000000000000000000" pitchFamily="2" charset="0"/>
              </a:rPr>
              <a:t>Francis sold all his belongings so that he could restore a ruined church, where he often went to pray.</a:t>
            </a:r>
          </a:p>
          <a:p>
            <a:pPr algn="l">
              <a:spcAft>
                <a:spcPts val="600"/>
              </a:spcAft>
            </a:pPr>
            <a:r>
              <a:rPr lang="en-GB" sz="2000" dirty="0">
                <a:latin typeface="Twinkl Cursive Looped" panose="02000000000000000000" pitchFamily="2" charset="0"/>
              </a:rPr>
              <a:t>St Francis tried to teach people about God’s love and about how they should live their lives. He encouraged all to live in peace with one another and the world. As his followers grew a monastic order called the Franciscans developed.</a:t>
            </a:r>
          </a:p>
          <a:p>
            <a:pPr algn="l">
              <a:spcAft>
                <a:spcPts val="600"/>
              </a:spcAft>
            </a:pPr>
            <a:endParaRPr lang="en-GB" sz="2400"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Novena to St. Francis of Assisi - #Litany and #Prayers - SHARE">
            <a:extLst>
              <a:ext uri="{FF2B5EF4-FFF2-40B4-BE49-F238E27FC236}">
                <a16:creationId xmlns:a16="http://schemas.microsoft.com/office/drawing/2014/main" id="{83F07EB4-88BA-483F-9EB9-9B5A1CD0B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446" y="234112"/>
            <a:ext cx="4622276" cy="617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8276734" y="1279330"/>
            <a:ext cx="2867242" cy="2816027"/>
          </a:xfrm>
          <a:prstGeom prst="rect">
            <a:avLst/>
          </a:prstGeom>
          <a:noFill/>
        </p:spPr>
        <p:txBody>
          <a:bodyPr wrap="square" lIns="91440" tIns="45720" rIns="91440" bIns="45720" rtlCol="0" anchor="t">
            <a:spAutoFit/>
          </a:bodyPr>
          <a:lstStyle/>
          <a:p>
            <a:pPr>
              <a:lnSpc>
                <a:spcPct val="107000"/>
              </a:lnSpc>
              <a:spcAft>
                <a:spcPts val="800"/>
              </a:spcAft>
            </a:pPr>
            <a:r>
              <a:rPr lang="en-GB" sz="3200" dirty="0">
                <a:solidFill>
                  <a:srgbClr val="0070C0"/>
                </a:solidFill>
                <a:latin typeface="Twinkl Cursive Looped"/>
                <a:ea typeface="Calibri" panose="020F0502020204030204" pitchFamily="34" charset="0"/>
                <a:cs typeface="Times New Roman"/>
              </a:rPr>
              <a:t>Reflection:</a:t>
            </a:r>
          </a:p>
          <a:p>
            <a:pPr>
              <a:lnSpc>
                <a:spcPct val="107000"/>
              </a:lnSpc>
              <a:spcAft>
                <a:spcPts val="800"/>
              </a:spcAft>
            </a:pPr>
            <a:r>
              <a:rPr lang="en-GB" sz="3200" dirty="0">
                <a:effectLst/>
                <a:latin typeface="Twinkl Cursive Looped"/>
                <a:ea typeface="Calibri" panose="020F0502020204030204" pitchFamily="34" charset="0"/>
                <a:cs typeface="Times New Roman"/>
              </a:rPr>
              <a:t>How can </a:t>
            </a:r>
            <a:r>
              <a:rPr lang="en-GB" sz="3200" dirty="0">
                <a:latin typeface="Twinkl Cursive Looped"/>
                <a:ea typeface="Calibri" panose="020F0502020204030204" pitchFamily="34" charset="0"/>
                <a:cs typeface="Times New Roman"/>
              </a:rPr>
              <a:t>YOU be a channel of God’s Peace?</a:t>
            </a:r>
            <a:endParaRPr lang="en-GB" sz="3200" dirty="0">
              <a:effectLst/>
              <a:latin typeface="Twinkl Cursive Looped"/>
              <a:ea typeface="Calibri" panose="020F0502020204030204" pitchFamily="34" charset="0"/>
              <a:cs typeface="Times New Roman"/>
            </a:endParaRPr>
          </a:p>
        </p:txBody>
      </p:sp>
      <p:pic>
        <p:nvPicPr>
          <p:cNvPr id="2050" name="Picture 2" descr="St. Francis dies singing | Osho News">
            <a:extLst>
              <a:ext uri="{FF2B5EF4-FFF2-40B4-BE49-F238E27FC236}">
                <a16:creationId xmlns:a16="http://schemas.microsoft.com/office/drawing/2014/main" id="{32BBB8CD-7659-4DA5-A276-6859124B4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8" y="446823"/>
            <a:ext cx="7334250" cy="596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30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799634" y="3429000"/>
            <a:ext cx="4089416" cy="2534478"/>
          </a:xfrm>
        </p:spPr>
        <p:txBody>
          <a:bodyPr vert="horz" lIns="91440" tIns="45720" rIns="91440" bIns="45720" rtlCol="0" anchor="t">
            <a:normAutofit/>
          </a:bodyPr>
          <a:lstStyle/>
          <a:p>
            <a:pPr>
              <a:spcAft>
                <a:spcPts val="600"/>
              </a:spcAft>
            </a:pPr>
            <a:r>
              <a:rPr lang="en-GB" sz="2400" b="1" dirty="0">
                <a:solidFill>
                  <a:srgbClr val="0070C0"/>
                </a:solidFill>
                <a:latin typeface="Twinkl Cursive Looped" panose="02000000000000000000" pitchFamily="2" charset="0"/>
              </a:rPr>
              <a:t>.</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6799634" y="1279330"/>
            <a:ext cx="4344342" cy="1762149"/>
          </a:xfrm>
          <a:prstGeom prst="rect">
            <a:avLst/>
          </a:prstGeom>
          <a:noFill/>
        </p:spPr>
        <p:txBody>
          <a:bodyPr wrap="square" lIns="91440" tIns="45720" rIns="91440" bIns="45720" rtlCol="0" anchor="t">
            <a:spAutoFit/>
          </a:bodyPr>
          <a:lstStyle/>
          <a:p>
            <a:pPr>
              <a:lnSpc>
                <a:spcPct val="107000"/>
              </a:lnSpc>
              <a:spcAft>
                <a:spcPts val="800"/>
              </a:spcAft>
            </a:pPr>
            <a:r>
              <a:rPr lang="en-GB" sz="3200" dirty="0">
                <a:solidFill>
                  <a:srgbClr val="00B050"/>
                </a:solidFill>
                <a:effectLst/>
                <a:latin typeface="Twinkl Cursive Looped"/>
                <a:ea typeface="Calibri" panose="020F0502020204030204" pitchFamily="34" charset="0"/>
                <a:cs typeface="Times New Roman"/>
              </a:rPr>
              <a:t>Reflection:</a:t>
            </a:r>
          </a:p>
          <a:p>
            <a:pPr>
              <a:lnSpc>
                <a:spcPct val="107000"/>
              </a:lnSpc>
              <a:spcAft>
                <a:spcPts val="800"/>
              </a:spcAft>
            </a:pPr>
            <a:r>
              <a:rPr lang="en-GB" sz="3200" dirty="0">
                <a:solidFill>
                  <a:srgbClr val="00B050"/>
                </a:solidFill>
                <a:latin typeface="Twinkl Cursive Looped"/>
                <a:ea typeface="Calibri" panose="020F0502020204030204" pitchFamily="34" charset="0"/>
                <a:cs typeface="Times New Roman"/>
              </a:rPr>
              <a:t>Can you pray for peace?</a:t>
            </a:r>
            <a:endParaRPr lang="en-GB" sz="3200" dirty="0">
              <a:effectLst/>
              <a:latin typeface="Twinkl Cursive Looped"/>
              <a:ea typeface="Calibri" panose="020F0502020204030204" pitchFamily="34" charset="0"/>
              <a:cs typeface="Times New Roman"/>
            </a:endParaRPr>
          </a:p>
        </p:txBody>
      </p:sp>
      <p:pic>
        <p:nvPicPr>
          <p:cNvPr id="7" name="Online Media 6" title="Reba McEntire - Pray For Peace">
            <a:hlinkClick r:id="" action="ppaction://media"/>
            <a:extLst>
              <a:ext uri="{FF2B5EF4-FFF2-40B4-BE49-F238E27FC236}">
                <a16:creationId xmlns:a16="http://schemas.microsoft.com/office/drawing/2014/main" id="{9FE20BA4-E364-40C4-9650-D1126FC983B9}"/>
              </a:ext>
            </a:extLst>
          </p:cNvPr>
          <p:cNvPicPr>
            <a:picLocks noRot="1" noChangeAspect="1"/>
          </p:cNvPicPr>
          <p:nvPr>
            <a:videoFile r:link="rId1"/>
          </p:nvPr>
        </p:nvPicPr>
        <p:blipFill>
          <a:blip r:embed="rId3"/>
          <a:stretch>
            <a:fillRect/>
          </a:stretch>
        </p:blipFill>
        <p:spPr>
          <a:xfrm>
            <a:off x="616737" y="621791"/>
            <a:ext cx="5755623" cy="5624794"/>
          </a:xfrm>
          <a:prstGeom prst="rect">
            <a:avLst/>
          </a:prstGeom>
        </p:spPr>
      </p:pic>
    </p:spTree>
    <p:extLst>
      <p:ext uri="{BB962C8B-B14F-4D97-AF65-F5344CB8AC3E}">
        <p14:creationId xmlns:p14="http://schemas.microsoft.com/office/powerpoint/2010/main" val="350470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033913" y="1557228"/>
            <a:ext cx="6864434" cy="4406250"/>
          </a:xfrm>
        </p:spPr>
        <p:txBody>
          <a:bodyPr vert="horz" lIns="91440" tIns="45720" rIns="91440" bIns="45720" rtlCol="0" anchor="t">
            <a:normAutofit fontScale="85000" lnSpcReduction="10000"/>
          </a:bodyPr>
          <a:lstStyle/>
          <a:p>
            <a:endParaRPr lang="en-GB" dirty="0"/>
          </a:p>
          <a:p>
            <a:endParaRPr lang="en-GB" b="1" dirty="0"/>
          </a:p>
          <a:p>
            <a:endParaRPr lang="en-GB" b="1" dirty="0"/>
          </a:p>
          <a:p>
            <a:r>
              <a:rPr lang="en-GB" b="1" dirty="0"/>
              <a:t> </a:t>
            </a:r>
          </a:p>
          <a:p>
            <a:r>
              <a:rPr lang="en-GB" sz="2800" b="1" dirty="0">
                <a:latin typeface="Twinkl Cursive Looped"/>
              </a:rPr>
              <a:t>Dear </a:t>
            </a:r>
            <a:r>
              <a:rPr lang="en-GB" sz="2800" b="1" dirty="0">
                <a:solidFill>
                  <a:srgbClr val="0D0D0D"/>
                </a:solidFill>
                <a:latin typeface="Twinkl Cursive Looped"/>
              </a:rPr>
              <a:t>God,</a:t>
            </a:r>
          </a:p>
          <a:p>
            <a:r>
              <a:rPr lang="en-GB" sz="2800" b="1" dirty="0">
                <a:solidFill>
                  <a:srgbClr val="0D0D0D"/>
                </a:solidFill>
                <a:latin typeface="Twinkl Cursive Looped"/>
              </a:rPr>
              <a:t>Help us to find ways to follow the example of St Francis. Help us to be peacemakers to our friends and our families.</a:t>
            </a:r>
          </a:p>
          <a:p>
            <a:r>
              <a:rPr lang="en-GB" sz="2800" b="1" dirty="0">
                <a:latin typeface="Twinkl Cursive Looped"/>
              </a:rPr>
              <a:t> Guide us in your light forever and always. </a:t>
            </a:r>
            <a:endParaRPr lang="en-GB" sz="2800" b="1" dirty="0">
              <a:latin typeface="Twinkl Cursive Looped" panose="02000000000000000000" pitchFamily="2" charset="0"/>
            </a:endParaRPr>
          </a:p>
          <a:p>
            <a:r>
              <a:rPr lang="en-GB" sz="2800" b="1" dirty="0">
                <a:latin typeface="Twinkl Cursive Looped"/>
              </a:rPr>
              <a:t>Amen.</a:t>
            </a:r>
            <a:endParaRPr lang="en-GB" sz="2800" dirty="0">
              <a:latin typeface="Twinkl Cursive Looped"/>
            </a:endParaRP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spTree>
    <p:extLst>
      <p:ext uri="{BB962C8B-B14F-4D97-AF65-F5344CB8AC3E}">
        <p14:creationId xmlns:p14="http://schemas.microsoft.com/office/powerpoint/2010/main" val="289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Class Worship 3</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3334161151"/>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424"/>
      </a:dk2>
      <a:lt2>
        <a:srgbClr val="E7E2E8"/>
      </a:lt2>
      <a:accent1>
        <a:srgbClr val="5CB346"/>
      </a:accent1>
      <a:accent2>
        <a:srgbClr val="83B03A"/>
      </a:accent2>
      <a:accent3>
        <a:srgbClr val="A8A442"/>
      </a:accent3>
      <a:accent4>
        <a:srgbClr val="B17C3B"/>
      </a:accent4>
      <a:accent5>
        <a:srgbClr val="C35C4D"/>
      </a:accent5>
      <a:accent6>
        <a:srgbClr val="B13B5D"/>
      </a:accent6>
      <a:hlink>
        <a:srgbClr val="C06742"/>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D481D1737C624789CDC0062E470A3A" ma:contentTypeVersion="13" ma:contentTypeDescription="Create a new document." ma:contentTypeScope="" ma:versionID="d26b80e2856aa474da297d112e903c48">
  <xsd:schema xmlns:xsd="http://www.w3.org/2001/XMLSchema" xmlns:xs="http://www.w3.org/2001/XMLSchema" xmlns:p="http://schemas.microsoft.com/office/2006/metadata/properties" xmlns:ns2="cdfd068b-20d5-4086-86dc-bd85d8e86094" xmlns:ns3="598a01a8-5d69-453e-ab46-27cc0e5f55aa" targetNamespace="http://schemas.microsoft.com/office/2006/metadata/properties" ma:root="true" ma:fieldsID="1b62f07d30fda779dd0c828ce44172a9" ns2:_="" ns3:_="">
    <xsd:import namespace="cdfd068b-20d5-4086-86dc-bd85d8e86094"/>
    <xsd:import namespace="598a01a8-5d69-453e-ab46-27cc0e5f55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a01a8-5d69-453e-ab46-27cc0e5f55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9BD5F-4615-4779-A4A7-0E2247930145}">
  <ds:schemaRefs>
    <ds:schemaRef ds:uri="http://schemas.microsoft.com/sharepoint/v3/contenttype/forms"/>
  </ds:schemaRefs>
</ds:datastoreItem>
</file>

<file path=customXml/itemProps2.xml><?xml version="1.0" encoding="utf-8"?>
<ds:datastoreItem xmlns:ds="http://schemas.openxmlformats.org/officeDocument/2006/customXml" ds:itemID="{0E70E69A-8B7C-4B71-B0E4-6C6CF8A25C5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36986EC-2BA1-460F-B08C-8DCAA071B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598a01a8-5d69-453e-ab46-27cc0e5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322</TotalTime>
  <Words>642</Words>
  <Application>Microsoft Office PowerPoint</Application>
  <PresentationFormat>Widescreen</PresentationFormat>
  <Paragraphs>80</Paragraphs>
  <Slides>28</Slides>
  <Notes>1</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Garamond</vt:lpstr>
      <vt:lpstr>Selawik Light</vt:lpstr>
      <vt:lpstr>Speak Pro</vt:lpstr>
      <vt:lpstr>Twinkl Cursive Looped</vt:lpstr>
      <vt:lpstr>SavonVTI</vt:lpstr>
      <vt:lpstr>Collective worship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Collective worship </vt:lpstr>
      <vt:lpstr>PowerPoint Presentation</vt:lpstr>
      <vt:lpstr>Reflection </vt:lpstr>
      <vt:lpstr>Collective worship </vt:lpstr>
      <vt:lpstr>PowerPoint Presentation</vt:lpstr>
      <vt:lpstr>PowerPoint Presentation</vt:lpstr>
      <vt:lpstr>Especially for key stage 1</vt:lpstr>
      <vt:lpstr>Children’s choice</vt:lpstr>
      <vt:lpstr>PowerPoint Presentation</vt:lpstr>
      <vt:lpstr>Collective worship </vt:lpstr>
      <vt:lpstr>Reflection </vt:lpstr>
      <vt:lpstr>PowerPoint Presentation</vt:lpstr>
      <vt:lpstr>Collective worship </vt:lpstr>
      <vt:lpstr>Birthdays….Happy Birthday to YOU.</vt:lpstr>
      <vt:lpstr>Personal Development Awards</vt:lpstr>
      <vt:lpstr>Head Teacher Awards </vt:lpstr>
      <vt:lpstr>PowerPoint Presentation</vt:lpstr>
      <vt:lpstr>PowerPoint Presentation</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dc:title>
  <dc:creator>karen mowbray</dc:creator>
  <cp:lastModifiedBy>Karen Mowbray</cp:lastModifiedBy>
  <cp:revision>11</cp:revision>
  <cp:lastPrinted>2021-08-31T15:51:27Z</cp:lastPrinted>
  <dcterms:created xsi:type="dcterms:W3CDTF">2020-08-15T12:15:28Z</dcterms:created>
  <dcterms:modified xsi:type="dcterms:W3CDTF">2021-10-25T13:38:09Z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0x01010016D481D1737C624789CDC0062E470A3A</vt:lpwstr>
  </property>
</Properties>
</file>