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66" r:id="rId7"/>
    <p:sldId id="290" r:id="rId8"/>
    <p:sldId id="291" r:id="rId9"/>
    <p:sldId id="294" r:id="rId10"/>
    <p:sldId id="295" r:id="rId11"/>
    <p:sldId id="265" r:id="rId12"/>
    <p:sldId id="261" r:id="rId13"/>
    <p:sldId id="268" r:id="rId14"/>
    <p:sldId id="269" r:id="rId15"/>
    <p:sldId id="270" r:id="rId16"/>
    <p:sldId id="271" r:id="rId17"/>
    <p:sldId id="272" r:id="rId18"/>
    <p:sldId id="292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6" r:id="rId28"/>
    <p:sldId id="283" r:id="rId29"/>
    <p:sldId id="284" r:id="rId30"/>
    <p:sldId id="289" r:id="rId31"/>
    <p:sldId id="287" r:id="rId32"/>
    <p:sldId id="288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1/1/2022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1/1/2022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EHl_eQhgefw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NIg45GZ_ts?feature=oembed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oA_zqwxMfBk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EHl_eQhgefw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</a:t>
            </a:r>
          </a:p>
        </p:txBody>
      </p:sp>
      <p:pic>
        <p:nvPicPr>
          <p:cNvPr id="4098" name="Picture 2" descr="Healthy Friendships – Youth First">
            <a:extLst>
              <a:ext uri="{FF2B5EF4-FFF2-40B4-BE49-F238E27FC236}">
                <a16:creationId xmlns:a16="http://schemas.microsoft.com/office/drawing/2014/main" id="{F4EC5776-CFA2-4C39-8EFF-C840FB829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221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035AAF-2873-47CA-901B-5F186C4F2FA9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5122" name="Picture 2" descr="Healthy Friendships – Youth First">
            <a:extLst>
              <a:ext uri="{FF2B5EF4-FFF2-40B4-BE49-F238E27FC236}">
                <a16:creationId xmlns:a16="http://schemas.microsoft.com/office/drawing/2014/main" id="{85647CE0-3006-4B5D-84F8-698BE44B6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23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Is there an emotion that we should include on our emotions chart to help friends…can you design one?</a:t>
            </a:r>
          </a:p>
        </p:txBody>
      </p:sp>
      <p:pic>
        <p:nvPicPr>
          <p:cNvPr id="4098" name="Picture 2" descr="Emoji Feelings Chart by Pohlad | Teachers Pay Teachers">
            <a:extLst>
              <a:ext uri="{FF2B5EF4-FFF2-40B4-BE49-F238E27FC236}">
                <a16:creationId xmlns:a16="http://schemas.microsoft.com/office/drawing/2014/main" id="{BDC462DE-DF06-496D-86AC-04BF6568C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02" y="0"/>
            <a:ext cx="7598898" cy="669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 dirty="0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 dirty="0"/>
              <a:t>Please bow your heads and put your hands together, or sit quietly to reflect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for the times we have not been as good a friend as we should have. </a:t>
            </a:r>
            <a:r>
              <a:rPr lang="en-GB" sz="2800" b="1" dirty="0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 help us to shine as lights and be supportive to our friends in good times and bad.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6146" name="Picture 2" descr="Healthy Friendships – Youth First">
            <a:extLst>
              <a:ext uri="{FF2B5EF4-FFF2-40B4-BE49-F238E27FC236}">
                <a16:creationId xmlns:a16="http://schemas.microsoft.com/office/drawing/2014/main" id="{62431248-E4A4-4F06-BD03-7181F9E1F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FA5025D-5849-482B-AB48-D6EADB83D30C}"/>
              </a:ext>
            </a:extLst>
          </p:cNvPr>
          <p:cNvSpPr txBox="1">
            <a:spLocks/>
          </p:cNvSpPr>
          <p:nvPr/>
        </p:nvSpPr>
        <p:spPr>
          <a:xfrm>
            <a:off x="434284" y="3696930"/>
            <a:ext cx="3793642" cy="200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 Praise worship</a:t>
            </a:r>
          </a:p>
        </p:txBody>
      </p:sp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94022" y="687819"/>
            <a:ext cx="7184819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Lord is my shepherd 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5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3FD7274C-A99D-4DD0-8022-4C878E6837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48669"/>
            <a:ext cx="10311319" cy="458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6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Original track – Beatles</a:t>
            </a:r>
          </a:p>
        </p:txBody>
      </p:sp>
      <p:pic>
        <p:nvPicPr>
          <p:cNvPr id="3" name="Online Media 2" title="With A Little Help From My Friends - The Beatles | 8D Audio with Lyrics">
            <a:hlinkClick r:id="" action="ppaction://media"/>
            <a:extLst>
              <a:ext uri="{FF2B5EF4-FFF2-40B4-BE49-F238E27FC236}">
                <a16:creationId xmlns:a16="http://schemas.microsoft.com/office/drawing/2014/main" id="{DEDA1089-884B-4CAA-B482-579EDDCF1A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06230" y="1274323"/>
            <a:ext cx="9717932" cy="524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</a:t>
            </a:r>
          </a:p>
        </p:txBody>
      </p:sp>
      <p:pic>
        <p:nvPicPr>
          <p:cNvPr id="6" name="Online Media 5" title="Randy Newman - You've Got a Friend in Me (From &quot;Toy Story 4&quot;/Audio Only) | Lyrics">
            <a:hlinkClick r:id="" action="ppaction://media"/>
            <a:extLst>
              <a:ext uri="{FF2B5EF4-FFF2-40B4-BE49-F238E27FC236}">
                <a16:creationId xmlns:a16="http://schemas.microsoft.com/office/drawing/2014/main" id="{8ED02CD6-61BC-4CEE-9E94-CC43DFEEB0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75489" y="1750979"/>
            <a:ext cx="10350230" cy="455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pic>
        <p:nvPicPr>
          <p:cNvPr id="7172" name="Picture 4" descr="Healthy Friendships – Youth First">
            <a:extLst>
              <a:ext uri="{FF2B5EF4-FFF2-40B4-BE49-F238E27FC236}">
                <a16:creationId xmlns:a16="http://schemas.microsoft.com/office/drawing/2014/main" id="{692FE871-C9A9-47D7-8265-73AF3FA2C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81438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F314B19-515B-4E8D-A758-B835B59FE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passports</a:t>
            </a:r>
          </a:p>
        </p:txBody>
      </p:sp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791892"/>
            <a:ext cx="4334256" cy="548604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help your friend?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Value passport activity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To show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 for your friends.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For all to create a design for a worry box for the class.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srgbClr val="00B0F0"/>
              </a:solidFill>
              <a:latin typeface="Twinkl Cursive Looped"/>
            </a:endParaRPr>
          </a:p>
        </p:txBody>
      </p:sp>
      <p:pic>
        <p:nvPicPr>
          <p:cNvPr id="5122" name="Picture 2" descr="Worry Box: A Surprisingly Useful Coping Tool for Kids (+ Fun Worry Monster  Box Tutorial) - Very Special Tales">
            <a:extLst>
              <a:ext uri="{FF2B5EF4-FFF2-40B4-BE49-F238E27FC236}">
                <a16:creationId xmlns:a16="http://schemas.microsoft.com/office/drawing/2014/main" id="{3C656947-C5FE-4315-84A3-2F3638D74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038" y="0"/>
            <a:ext cx="420698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his Clever DIY Worry Box Helps Kids with Worry &amp;amp; Sleep">
            <a:extLst>
              <a:ext uri="{FF2B5EF4-FFF2-40B4-BE49-F238E27FC236}">
                <a16:creationId xmlns:a16="http://schemas.microsoft.com/office/drawing/2014/main" id="{09C4ABB2-4297-4E46-AD8B-4172E5D89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037" y="2143125"/>
            <a:ext cx="4206986" cy="467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he Worry Box – The School Counselor Kind">
            <a:extLst>
              <a:ext uri="{FF2B5EF4-FFF2-40B4-BE49-F238E27FC236}">
                <a16:creationId xmlns:a16="http://schemas.microsoft.com/office/drawing/2014/main" id="{1C2FCC8B-38C0-461B-89AE-BE2A2B00E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43153"/>
            <a:ext cx="3158827" cy="338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Worry box competition! – Street lane Primary School">
            <a:extLst>
              <a:ext uri="{FF2B5EF4-FFF2-40B4-BE49-F238E27FC236}">
                <a16:creationId xmlns:a16="http://schemas.microsoft.com/office/drawing/2014/main" id="{CEAD9C4D-524B-4824-91F6-C8B204CC9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693" y="3429000"/>
            <a:ext cx="3158827" cy="338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7774091F-C319-4A0C-B58A-3BA38E6D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4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pic>
        <p:nvPicPr>
          <p:cNvPr id="8196" name="Picture 4" descr="Healthy Friendships – Youth First">
            <a:extLst>
              <a:ext uri="{FF2B5EF4-FFF2-40B4-BE49-F238E27FC236}">
                <a16:creationId xmlns:a16="http://schemas.microsoft.com/office/drawing/2014/main" id="{6B3321C4-1E71-4669-A9F7-A2194A6A4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1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5114F1E-2375-4349-A82A-2BC8BDB25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189716"/>
            <a:ext cx="3793642" cy="245570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Friendship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“A friend </a:t>
            </a:r>
            <a:r>
              <a:rPr lang="en-GB" sz="2400" dirty="0">
                <a:solidFill>
                  <a:srgbClr val="FF0000"/>
                </a:solidFill>
                <a:latin typeface="Twinkl Cursive Looped"/>
              </a:rPr>
              <a:t>loves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at all times” Proverbs 17:17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3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6308" y="446823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9" y="462966"/>
            <a:ext cx="2436160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D9C832A0-02B7-491F-8988-B978E624A6C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84229" y="1337171"/>
            <a:ext cx="8687021" cy="52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2606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Jesus wants us to understand that when we chose to believe and to help- that your life can be transformed.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6" y="1401748"/>
            <a:ext cx="6001397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want?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863777" y="5263863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love and forgive we are following God’s wishes.</a:t>
            </a:r>
          </a:p>
        </p:txBody>
      </p:sp>
      <p:pic>
        <p:nvPicPr>
          <p:cNvPr id="1028" name="Picture 4" descr="light of the world – St. Catherine Of Siena Parish">
            <a:extLst>
              <a:ext uri="{FF2B5EF4-FFF2-40B4-BE49-F238E27FC236}">
                <a16:creationId xmlns:a16="http://schemas.microsoft.com/office/drawing/2014/main" id="{2C3B05AE-90F5-4C45-B4CA-770D3B21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01" y="0"/>
            <a:ext cx="5355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526484"/>
            <a:ext cx="5355264" cy="2436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Can you see how the pictures show ways we can help each other …our friends.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2625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Have YOU ever helped a friend?</a:t>
            </a:r>
            <a:endParaRPr lang="en-GB" sz="36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026" name="Picture 2" descr="True friendship: a helping hand when you're struggling | Exposure">
            <a:extLst>
              <a:ext uri="{FF2B5EF4-FFF2-40B4-BE49-F238E27FC236}">
                <a16:creationId xmlns:a16="http://schemas.microsoft.com/office/drawing/2014/main" id="{BBB2515D-0A61-4F3C-98E6-327678C18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21791"/>
            <a:ext cx="4917049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st Friends | Rain, Beautiful children, People">
            <a:extLst>
              <a:ext uri="{FF2B5EF4-FFF2-40B4-BE49-F238E27FC236}">
                <a16:creationId xmlns:a16="http://schemas.microsoft.com/office/drawing/2014/main" id="{141607F0-4A99-4D0C-B8AF-E123008B4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34" y="2231339"/>
            <a:ext cx="4929852" cy="211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riendship Week – Big Friend, Little Friend!">
            <a:extLst>
              <a:ext uri="{FF2B5EF4-FFF2-40B4-BE49-F238E27FC236}">
                <a16:creationId xmlns:a16="http://schemas.microsoft.com/office/drawing/2014/main" id="{F387B8E3-E39A-4B7E-8DF5-2EF58FC76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4345281"/>
            <a:ext cx="4917049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Down through the roof">
            <a:hlinkClick r:id="" action="ppaction://media"/>
            <a:extLst>
              <a:ext uri="{FF2B5EF4-FFF2-40B4-BE49-F238E27FC236}">
                <a16:creationId xmlns:a16="http://schemas.microsoft.com/office/drawing/2014/main" id="{D8BCD6CA-6CED-4952-8952-810632D5800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07398" y="1011677"/>
            <a:ext cx="9951393" cy="42801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4A4C7E-EC9E-49C1-B530-516E73AFBF8F}"/>
              </a:ext>
            </a:extLst>
          </p:cNvPr>
          <p:cNvSpPr txBox="1"/>
          <p:nvPr/>
        </p:nvSpPr>
        <p:spPr>
          <a:xfrm>
            <a:off x="1089498" y="5515583"/>
            <a:ext cx="8531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Black" panose="020B0A04020102020204" pitchFamily="34" charset="0"/>
              </a:rPr>
              <a:t>Down through the roof…</a:t>
            </a:r>
          </a:p>
        </p:txBody>
      </p:sp>
    </p:spTree>
    <p:extLst>
      <p:ext uri="{BB962C8B-B14F-4D97-AF65-F5344CB8AC3E}">
        <p14:creationId xmlns:p14="http://schemas.microsoft.com/office/powerpoint/2010/main" val="133130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74A4C7E-EC9E-49C1-B530-516E73AFBF8F}"/>
              </a:ext>
            </a:extLst>
          </p:cNvPr>
          <p:cNvSpPr txBox="1"/>
          <p:nvPr/>
        </p:nvSpPr>
        <p:spPr>
          <a:xfrm>
            <a:off x="1021404" y="1342937"/>
            <a:ext cx="34737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 Black" panose="020B0A04020102020204" pitchFamily="34" charset="0"/>
              </a:rPr>
              <a:t>Down through the roof… </a:t>
            </a:r>
          </a:p>
          <a:p>
            <a:endParaRPr lang="en-GB" dirty="0">
              <a:latin typeface="Arial Black" panose="020B0A04020102020204" pitchFamily="34" charset="0"/>
            </a:endParaRPr>
          </a:p>
          <a:p>
            <a:r>
              <a:rPr lang="en-GB" dirty="0">
                <a:latin typeface="Twinkl Cursive Looped" panose="02000000000000000000" pitchFamily="2" charset="0"/>
              </a:rPr>
              <a:t>We always want the very best for our friends. Sometimes we know when our friends are feeling down or need help.</a:t>
            </a:r>
          </a:p>
          <a:p>
            <a:endParaRPr lang="en-GB" dirty="0">
              <a:latin typeface="Twinkl Cursive Looped" panose="02000000000000000000" pitchFamily="2" charset="0"/>
            </a:endParaRPr>
          </a:p>
          <a:p>
            <a:r>
              <a:rPr lang="en-GB" dirty="0">
                <a:latin typeface="Twinkl Cursive Looped" panose="02000000000000000000" pitchFamily="2" charset="0"/>
              </a:rPr>
              <a:t>As Christians we can also pray for our friends  when they are in trouble, worried or unhappy.</a:t>
            </a:r>
          </a:p>
          <a:p>
            <a:endParaRPr lang="en-GB" dirty="0">
              <a:latin typeface="Twinkl Cursive Looped" panose="02000000000000000000" pitchFamily="2" charset="0"/>
            </a:endParaRPr>
          </a:p>
          <a:p>
            <a:r>
              <a:rPr lang="en-GB" dirty="0">
                <a:latin typeface="Twinkl Cursive Looped" panose="02000000000000000000" pitchFamily="2" charset="0"/>
              </a:rPr>
              <a:t>Jesus can help give people a new beginning.</a:t>
            </a:r>
          </a:p>
        </p:txBody>
      </p:sp>
      <p:pic>
        <p:nvPicPr>
          <p:cNvPr id="3074" name="Picture 2" descr="Jesus Healed Man That Was Lowered Through The Roof! | Bible Fun For Kids">
            <a:extLst>
              <a:ext uri="{FF2B5EF4-FFF2-40B4-BE49-F238E27FC236}">
                <a16:creationId xmlns:a16="http://schemas.microsoft.com/office/drawing/2014/main" id="{6B76B50F-264A-498B-A465-81998E071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621790"/>
            <a:ext cx="6571642" cy="561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43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Original track – Beatles</a:t>
            </a:r>
          </a:p>
        </p:txBody>
      </p:sp>
      <p:pic>
        <p:nvPicPr>
          <p:cNvPr id="3" name="Online Media 2" title="With A Little Help From My Friends - The Beatles | 8D Audio with Lyrics">
            <a:hlinkClick r:id="" action="ppaction://media"/>
            <a:extLst>
              <a:ext uri="{FF2B5EF4-FFF2-40B4-BE49-F238E27FC236}">
                <a16:creationId xmlns:a16="http://schemas.microsoft.com/office/drawing/2014/main" id="{DEDA1089-884B-4CAA-B482-579EDDCF1A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06230" y="1274323"/>
            <a:ext cx="9717932" cy="524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2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If you can’t help a friend on your own who would you seek help from?</a:t>
            </a:r>
          </a:p>
        </p:txBody>
      </p:sp>
      <p:pic>
        <p:nvPicPr>
          <p:cNvPr id="2052" name="Picture 4" descr="Jesus Is The Best Friend Pass-it-On Pocket Card - The Christian Shop">
            <a:extLst>
              <a:ext uri="{FF2B5EF4-FFF2-40B4-BE49-F238E27FC236}">
                <a16:creationId xmlns:a16="http://schemas.microsoft.com/office/drawing/2014/main" id="{7BA815BD-DBBF-45BB-ADF3-69E9AFD2A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-31618"/>
            <a:ext cx="752979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Thank you for our friends. Sometimes we know we will let people down but when that happens, help us to know how to make it right again.</a:t>
            </a:r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559</Words>
  <Application>Microsoft Office PowerPoint</Application>
  <PresentationFormat>Widescreen</PresentationFormat>
  <Paragraphs>87</Paragraphs>
  <Slides>29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Abadi</vt:lpstr>
      <vt:lpstr>Arial Black</vt:lpstr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Original track – Beatles</vt:lpstr>
      <vt:lpstr>Reflection 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Original track – Beatles</vt:lpstr>
      <vt:lpstr>Especially for key stage 1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Head Teacher Awards 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8</cp:revision>
  <cp:lastPrinted>2021-08-31T15:51:27Z</cp:lastPrinted>
  <dcterms:created xsi:type="dcterms:W3CDTF">2020-08-15T12:15:28Z</dcterms:created>
  <dcterms:modified xsi:type="dcterms:W3CDTF">2022-01-01T22:05:58Z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