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4"/>
  </p:notesMasterIdLst>
  <p:sldIdLst>
    <p:sldId id="256" r:id="rId5"/>
    <p:sldId id="257" r:id="rId6"/>
    <p:sldId id="258" r:id="rId7"/>
    <p:sldId id="266" r:id="rId8"/>
    <p:sldId id="290" r:id="rId9"/>
    <p:sldId id="294" r:id="rId10"/>
    <p:sldId id="301" r:id="rId11"/>
    <p:sldId id="269" r:id="rId12"/>
    <p:sldId id="295" r:id="rId13"/>
    <p:sldId id="302" r:id="rId14"/>
    <p:sldId id="296" r:id="rId15"/>
    <p:sldId id="297" r:id="rId16"/>
    <p:sldId id="274" r:id="rId17"/>
    <p:sldId id="298" r:id="rId18"/>
    <p:sldId id="275" r:id="rId19"/>
    <p:sldId id="276" r:id="rId20"/>
    <p:sldId id="277" r:id="rId21"/>
    <p:sldId id="299" r:id="rId22"/>
    <p:sldId id="280" r:id="rId23"/>
    <p:sldId id="281" r:id="rId24"/>
    <p:sldId id="300" r:id="rId25"/>
    <p:sldId id="284" r:id="rId26"/>
    <p:sldId id="283" r:id="rId27"/>
    <p:sldId id="286" r:id="rId28"/>
    <p:sldId id="293" r:id="rId29"/>
    <p:sldId id="267" r:id="rId30"/>
    <p:sldId id="287" r:id="rId31"/>
    <p:sldId id="289" r:id="rId32"/>
    <p:sldId id="288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678D-E0B8-4F15-8A50-D59BD82A06CD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E537D-E2CA-4F10-A9B6-904994B1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E537D-E2CA-4F10-A9B6-904994B197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zr9SMm1gl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a5WJ8zWVTs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1: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Help us to see when things are unfair. Thank you for all the people who work for charities to help others. Help us to learn from their kindness.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1: Wednesday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8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77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Here I am Lord</a:t>
            </a:r>
          </a:p>
        </p:txBody>
      </p:sp>
      <p:pic>
        <p:nvPicPr>
          <p:cNvPr id="3" name="Online Media 2" title="I, the Lord of Sea and Sky (Here I Am, Lord - 3vv+refrain) [with lyrics for congregations]">
            <a:hlinkClick r:id="" action="ppaction://media"/>
            <a:extLst>
              <a:ext uri="{FF2B5EF4-FFF2-40B4-BE49-F238E27FC236}">
                <a16:creationId xmlns:a16="http://schemas.microsoft.com/office/drawing/2014/main" id="{3F0F73AF-E1DB-4151-9716-EFA027D394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047" y="1070043"/>
            <a:ext cx="11238689" cy="53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stand by You</a:t>
            </a:r>
          </a:p>
        </p:txBody>
      </p:sp>
      <p:pic>
        <p:nvPicPr>
          <p:cNvPr id="4" name="Online Media 3" title="The Pretenders - I'll Stand By You ( Lyrics ) 🎵">
            <a:hlinkClick r:id="" action="ppaction://media"/>
            <a:extLst>
              <a:ext uri="{FF2B5EF4-FFF2-40B4-BE49-F238E27FC236}">
                <a16:creationId xmlns:a16="http://schemas.microsoft.com/office/drawing/2014/main" id="{9419D134-2193-48B5-8E8D-8789A686D8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298" y="1070043"/>
            <a:ext cx="10992255" cy="54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344420"/>
            <a:ext cx="6725478" cy="937728"/>
          </a:xfrm>
        </p:spPr>
        <p:txBody>
          <a:bodyPr/>
          <a:lstStyle/>
          <a:p>
            <a:r>
              <a:rPr lang="en-GB" dirty="0"/>
              <a:t>Count on me</a:t>
            </a:r>
          </a:p>
        </p:txBody>
      </p:sp>
      <p:pic>
        <p:nvPicPr>
          <p:cNvPr id="6" name="Online Media 5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8CE88FA-A54E-4E5A-B275-F8AA452152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113" y="1013791"/>
            <a:ext cx="11300791" cy="54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1: Thursday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7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8583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show how you can help others?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Value Passport: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 Draw a heart and give it to someone you love.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Use a heart and write how you can help someone.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Write a class list of charities that you would love to help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92D050"/>
                </a:solidFill>
                <a:latin typeface="Twinkl Cursive Looped"/>
              </a:rPr>
              <a:t>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 Write and share a prayer in class collective worship about how we can help others.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000" b="1" i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3074" name="Picture 2" descr="How To Help Others During The COVID-19 Pandemic | Goop">
            <a:extLst>
              <a:ext uri="{FF2B5EF4-FFF2-40B4-BE49-F238E27FC236}">
                <a16:creationId xmlns:a16="http://schemas.microsoft.com/office/drawing/2014/main" id="{AFA91939-BD15-4D20-9459-258072A8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-34047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1: Friday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8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23269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solidFill>
                  <a:schemeClr val="tx1"/>
                </a:solidFill>
              </a:rPr>
              <a:t>Personal Development Awards</a:t>
            </a:r>
            <a:br>
              <a:rPr lang="en-US" sz="3600" b="0" cap="all" spc="-100" dirty="0">
                <a:solidFill>
                  <a:schemeClr val="tx1"/>
                </a:solidFill>
              </a:rPr>
            </a:br>
            <a:br>
              <a:rPr lang="en-US" sz="3600" b="0" cap="all" spc="-100" dirty="0">
                <a:solidFill>
                  <a:schemeClr val="tx1"/>
                </a:solidFill>
              </a:rPr>
            </a:br>
            <a:endParaRPr lang="en-US" sz="3600" b="0" cap="all" spc="-1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E4D17-868E-43BA-A117-C155C5D61946}"/>
              </a:ext>
            </a:extLst>
          </p:cNvPr>
          <p:cNvSpPr txBox="1"/>
          <p:nvPr/>
        </p:nvSpPr>
        <p:spPr>
          <a:xfrm>
            <a:off x="690664" y="4027251"/>
            <a:ext cx="322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  <a:r>
              <a:rPr lang="en-GB" sz="2400" dirty="0">
                <a:latin typeface="Twinkl Cursive Looped" panose="02000000000000000000" pitchFamily="2" charset="0"/>
              </a:rPr>
              <a:t>elping children prepare for life, growing with God.</a:t>
            </a:r>
          </a:p>
        </p:txBody>
      </p:sp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94022" y="687819"/>
            <a:ext cx="7184819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Lord is my shepherd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5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3FD7274C-A99D-4DD0-8022-4C878E683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48669"/>
            <a:ext cx="10311319" cy="4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on </a:t>
            </a:r>
            <a:r>
              <a:rPr lang="en-GB" sz="4800" b="1" dirty="0">
                <a:solidFill>
                  <a:srgbClr val="FF0000"/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helping others.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703" y="3085860"/>
            <a:ext cx="6630547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Christians believe that justice is revealed in the bible seen in the context of </a:t>
            </a: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</a:t>
            </a:r>
            <a:r>
              <a:rPr lang="en-GB" sz="2400" dirty="0">
                <a:latin typeface="Twinkl Cursive Looped" panose="02000000000000000000" pitchFamily="2" charset="0"/>
              </a:rPr>
              <a:t>. It is about responsibility for each other, the poor and oppressed.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Justice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do Christians believe?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Cultural Hall. Prince of Peace by Yongsung Kim Jesus Christ white dove  decending four lambs daiseys flowers grass brown background">
            <a:extLst>
              <a:ext uri="{FF2B5EF4-FFF2-40B4-BE49-F238E27FC236}">
                <a16:creationId xmlns:a16="http://schemas.microsoft.com/office/drawing/2014/main" id="{F96A00DF-824B-4309-A49D-2B2DC438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" y="0"/>
            <a:ext cx="489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winkl Cursive Looped" panose="02000000000000000000" pitchFamily="2" charset="0"/>
              </a:rPr>
              <a:t>Jesus gave the message that we should 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Twinkl Cursive Looped" panose="02000000000000000000" pitchFamily="2" charset="0"/>
              </a:rPr>
              <a:t>“</a:t>
            </a:r>
            <a:r>
              <a:rPr lang="en-US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 </a:t>
            </a:r>
            <a:r>
              <a:rPr lang="en-US" b="1" dirty="0">
                <a:latin typeface="Twinkl Cursive Looped" panose="02000000000000000000" pitchFamily="2" charset="0"/>
              </a:rPr>
              <a:t>others as we do ourselves”</a:t>
            </a:r>
            <a:r>
              <a:rPr lang="en-US" dirty="0">
                <a:latin typeface="Twinkl Cursive Looped" panose="0200000000000000000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winkl Cursive Looped" panose="02000000000000000000" pitchFamily="2" charset="0"/>
              </a:rPr>
              <a:t>and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winkl Cursive Looped" panose="02000000000000000000" pitchFamily="2" charset="0"/>
              </a:rPr>
              <a:t>“</a:t>
            </a:r>
            <a:r>
              <a:rPr lang="en-US" b="1" dirty="0">
                <a:latin typeface="Twinkl Cursive Looped" panose="02000000000000000000" pitchFamily="2" charset="0"/>
              </a:rPr>
              <a:t>Learn to do good; seek justice, correct oppression; bring justice to the fatherless, and plead the widow's cause</a:t>
            </a:r>
            <a:r>
              <a:rPr lang="en-US" dirty="0">
                <a:latin typeface="Twinkl Cursive Looped" panose="02000000000000000000" pitchFamily="2" charset="0"/>
              </a:rPr>
              <a:t>,” (Isaiah 1:17).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</a:t>
            </a: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</a:t>
            </a:r>
            <a:r>
              <a:rPr lang="en-GB" sz="2400" b="1" dirty="0">
                <a:latin typeface="Twinkl Cursive Looped" panose="02000000000000000000" pitchFamily="2" charset="0"/>
              </a:rPr>
              <a:t> and seek justice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How can YOU support others?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How do we learn to do good?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26" name="Picture 2" descr="Homelessness: Property owners paid to try and end housing crisis - BBC News">
            <a:extLst>
              <a:ext uri="{FF2B5EF4-FFF2-40B4-BE49-F238E27FC236}">
                <a16:creationId xmlns:a16="http://schemas.microsoft.com/office/drawing/2014/main" id="{44B298B6-BD05-44D3-B344-6294F5BC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2179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ian Aid - St. Mary&amp;#39;s Site">
            <a:extLst>
              <a:ext uri="{FF2B5EF4-FFF2-40B4-BE49-F238E27FC236}">
                <a16:creationId xmlns:a16="http://schemas.microsoft.com/office/drawing/2014/main" id="{0F0A96BA-87C6-41C5-8808-00EDB39D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62" y="664653"/>
            <a:ext cx="192023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millan rebrands with new logo | Third Sector">
            <a:extLst>
              <a:ext uri="{FF2B5EF4-FFF2-40B4-BE49-F238E27FC236}">
                <a16:creationId xmlns:a16="http://schemas.microsoft.com/office/drawing/2014/main" id="{01425609-6EF6-4BD9-99AD-C0B62F8E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2" y="22323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ow our support for BBC Children in Need helps families access everyday  essentials">
            <a:extLst>
              <a:ext uri="{FF2B5EF4-FFF2-40B4-BE49-F238E27FC236}">
                <a16:creationId xmlns:a16="http://schemas.microsoft.com/office/drawing/2014/main" id="{F15BA4C3-DBE6-4D90-9B11-8CCAA765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5" y="3647493"/>
            <a:ext cx="1902727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st] Red Nose Day 2022: Quotes, Sayings, Meaning, Images, Pictures,  Wallpaper">
            <a:extLst>
              <a:ext uri="{FF2B5EF4-FFF2-40B4-BE49-F238E27FC236}">
                <a16:creationId xmlns:a16="http://schemas.microsoft.com/office/drawing/2014/main" id="{B8B6E25C-98A2-45C3-8594-B7E1FC72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01" y="35998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rrington Foodbank - Home | Facebook">
            <a:extLst>
              <a:ext uri="{FF2B5EF4-FFF2-40B4-BE49-F238E27FC236}">
                <a16:creationId xmlns:a16="http://schemas.microsoft.com/office/drawing/2014/main" id="{AA1E8C49-3FD8-45BE-8105-4EA0AB19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5205748"/>
            <a:ext cx="342024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1: Tuesday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9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Help us to see when things are unfair. Thank you for all the people who work for charities to help others. Help us to learn from their kindness.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7969" y="1245987"/>
            <a:ext cx="3832267" cy="4916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How can we have justice for all?</a:t>
            </a:r>
          </a:p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Discuss with a partner and jot down what you think.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How can we make sure </a:t>
            </a: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 never fails</a:t>
            </a:r>
            <a:r>
              <a:rPr lang="en-GB" sz="2400" b="1" dirty="0">
                <a:latin typeface="Twinkl Cursive Looped" panose="02000000000000000000" pitchFamily="2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ristian Aid - St. Mary&amp;#39;s Site">
            <a:extLst>
              <a:ext uri="{FF2B5EF4-FFF2-40B4-BE49-F238E27FC236}">
                <a16:creationId xmlns:a16="http://schemas.microsoft.com/office/drawing/2014/main" id="{0F0A96BA-87C6-41C5-8808-00EDB39D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0" y="621791"/>
            <a:ext cx="1920239" cy="22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ristian Aid week 10-16 May | Trinity United Reformed Church in Wimbledon">
            <a:extLst>
              <a:ext uri="{FF2B5EF4-FFF2-40B4-BE49-F238E27FC236}">
                <a16:creationId xmlns:a16="http://schemas.microsoft.com/office/drawing/2014/main" id="{3C00E1DE-53A3-4E4B-8F3E-9F80105F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9" y="126459"/>
            <a:ext cx="5989461" cy="64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2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600</Words>
  <Application>Microsoft Office PowerPoint</Application>
  <PresentationFormat>Widescreen</PresentationFormat>
  <Paragraphs>98</Paragraphs>
  <Slides>29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Here I am Lord</vt:lpstr>
      <vt:lpstr>I’ll stand by You</vt:lpstr>
      <vt:lpstr>Count on me</vt:lpstr>
      <vt:lpstr>Children’s choice</vt:lpstr>
      <vt:lpstr>PowerPoint Presentation</vt:lpstr>
      <vt:lpstr>Collective worship </vt:lpstr>
      <vt:lpstr>Reflection </vt:lpstr>
      <vt:lpstr>PowerPoint Presentation</vt:lpstr>
      <vt:lpstr>Collective worship </vt:lpstr>
      <vt:lpstr>Head Teacher Awards </vt:lpstr>
      <vt:lpstr>Personal Development Awards  </vt:lpstr>
      <vt:lpstr>Birthdays….Happy Birthday to YOU.</vt:lpstr>
      <vt:lpstr>I’ll be there…</vt:lpstr>
      <vt:lpstr>PowerPoint Presentation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8</cp:revision>
  <cp:lastPrinted>2021-08-31T15:51:27Z</cp:lastPrinted>
  <dcterms:created xsi:type="dcterms:W3CDTF">2020-08-15T12:15:28Z</dcterms:created>
  <dcterms:modified xsi:type="dcterms:W3CDTF">2022-02-22T10:15:01Z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