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7" r:id="rId5"/>
    <p:sldId id="256"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1D102A1-52AE-4C36-AB3D-4C9E816E4E5F}" v="7" dt="2023-12-20T15:33:17.80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33"/>
  </p:normalViewPr>
  <p:slideViewPr>
    <p:cSldViewPr snapToGrid="0">
      <p:cViewPr varScale="1">
        <p:scale>
          <a:sx n="108" d="100"/>
          <a:sy n="108" d="100"/>
        </p:scale>
        <p:origin x="678"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thryn Holcroft" userId="51c7fc6a-362e-4f28-b3b1-92d76e874ab7" providerId="ADAL" clId="{71D102A1-52AE-4C36-AB3D-4C9E816E4E5F}"/>
    <pc:docChg chg="undo custSel modSld">
      <pc:chgData name="Kathryn Holcroft" userId="51c7fc6a-362e-4f28-b3b1-92d76e874ab7" providerId="ADAL" clId="{71D102A1-52AE-4C36-AB3D-4C9E816E4E5F}" dt="2023-12-20T15:38:16.144" v="963" actId="1076"/>
      <pc:docMkLst>
        <pc:docMk/>
      </pc:docMkLst>
      <pc:sldChg chg="addSp modSp mod">
        <pc:chgData name="Kathryn Holcroft" userId="51c7fc6a-362e-4f28-b3b1-92d76e874ab7" providerId="ADAL" clId="{71D102A1-52AE-4C36-AB3D-4C9E816E4E5F}" dt="2023-12-20T15:38:16.144" v="963" actId="1076"/>
        <pc:sldMkLst>
          <pc:docMk/>
          <pc:sldMk cId="1808806476" sldId="256"/>
        </pc:sldMkLst>
        <pc:spChg chg="mod">
          <ac:chgData name="Kathryn Holcroft" userId="51c7fc6a-362e-4f28-b3b1-92d76e874ab7" providerId="ADAL" clId="{71D102A1-52AE-4C36-AB3D-4C9E816E4E5F}" dt="2023-12-20T15:33:40.828" v="960" actId="13926"/>
          <ac:spMkLst>
            <pc:docMk/>
            <pc:sldMk cId="1808806476" sldId="256"/>
            <ac:spMk id="28" creationId="{FB79817F-38B6-256A-8333-08D64EFFB8C1}"/>
          </ac:spMkLst>
        </pc:spChg>
        <pc:spChg chg="mod">
          <ac:chgData name="Kathryn Holcroft" userId="51c7fc6a-362e-4f28-b3b1-92d76e874ab7" providerId="ADAL" clId="{71D102A1-52AE-4C36-AB3D-4C9E816E4E5F}" dt="2023-12-12T13:22:13.132" v="361" actId="20577"/>
          <ac:spMkLst>
            <pc:docMk/>
            <pc:sldMk cId="1808806476" sldId="256"/>
            <ac:spMk id="30" creationId="{7D12A0B7-7394-7A51-C695-AD82A5AFBAD5}"/>
          </ac:spMkLst>
        </pc:spChg>
        <pc:picChg chg="add mod">
          <ac:chgData name="Kathryn Holcroft" userId="51c7fc6a-362e-4f28-b3b1-92d76e874ab7" providerId="ADAL" clId="{71D102A1-52AE-4C36-AB3D-4C9E816E4E5F}" dt="2023-12-20T15:38:16.144" v="963" actId="1076"/>
          <ac:picMkLst>
            <pc:docMk/>
            <pc:sldMk cId="1808806476" sldId="256"/>
            <ac:picMk id="5" creationId="{63BA4869-3A05-ECEF-9DDD-EAF8E0E45401}"/>
          </ac:picMkLst>
        </pc:picChg>
      </pc:sldChg>
      <pc:sldChg chg="delSp modSp mod">
        <pc:chgData name="Kathryn Holcroft" userId="51c7fc6a-362e-4f28-b3b1-92d76e874ab7" providerId="ADAL" clId="{71D102A1-52AE-4C36-AB3D-4C9E816E4E5F}" dt="2023-12-20T15:23:18.839" v="946" actId="20577"/>
        <pc:sldMkLst>
          <pc:docMk/>
          <pc:sldMk cId="3072364479" sldId="257"/>
        </pc:sldMkLst>
        <pc:spChg chg="mod">
          <ac:chgData name="Kathryn Holcroft" userId="51c7fc6a-362e-4f28-b3b1-92d76e874ab7" providerId="ADAL" clId="{71D102A1-52AE-4C36-AB3D-4C9E816E4E5F}" dt="2023-12-20T15:23:18.839" v="946" actId="20577"/>
          <ac:spMkLst>
            <pc:docMk/>
            <pc:sldMk cId="3072364479" sldId="257"/>
            <ac:spMk id="9" creationId="{ED4DFFA5-F202-68BC-EBD2-F0E2AFD92217}"/>
          </ac:spMkLst>
        </pc:spChg>
        <pc:picChg chg="del">
          <ac:chgData name="Kathryn Holcroft" userId="51c7fc6a-362e-4f28-b3b1-92d76e874ab7" providerId="ADAL" clId="{71D102A1-52AE-4C36-AB3D-4C9E816E4E5F}" dt="2023-12-12T13:05:29.671" v="0" actId="478"/>
          <ac:picMkLst>
            <pc:docMk/>
            <pc:sldMk cId="3072364479" sldId="257"/>
            <ac:picMk id="14" creationId="{FADA7564-B374-C5A8-D760-E33220FD715D}"/>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496F2-8D87-0BE7-91A6-C9D781FF45DD}"/>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7FBB188B-81D8-31C5-5A16-917ABF1BAAE1}"/>
              </a:ext>
            </a:extLst>
          </p:cNvPr>
          <p:cNvSpPr>
            <a:spLocks noGrp="1"/>
          </p:cNvSpPr>
          <p:nvPr>
            <p:ph type="subTitle" idx="1"/>
          </p:nvPr>
        </p:nvSpPr>
        <p:spPr>
          <a:xfrm>
            <a:off x="1524000" y="3602038"/>
            <a:ext cx="9144000" cy="1655762"/>
          </a:xfrm>
        </p:spPr>
        <p:txBody>
          <a:bodyPr/>
          <a:lstStyle>
            <a:lvl1pPr marL="0" indent="0" algn="ctr">
              <a:buNone/>
              <a:defRPr sz="2400"/>
            </a:lvl1pPr>
            <a:lvl2pPr marL="457206" indent="0" algn="ctr">
              <a:buNone/>
              <a:defRPr sz="2000"/>
            </a:lvl2pPr>
            <a:lvl3pPr marL="914411" indent="0" algn="ctr">
              <a:buNone/>
              <a:defRPr sz="1800"/>
            </a:lvl3pPr>
            <a:lvl4pPr marL="1371617" indent="0" algn="ctr">
              <a:buNone/>
              <a:defRPr sz="1600"/>
            </a:lvl4pPr>
            <a:lvl5pPr marL="1828823" indent="0" algn="ctr">
              <a:buNone/>
              <a:defRPr sz="1600"/>
            </a:lvl5pPr>
            <a:lvl6pPr marL="2286029" indent="0" algn="ctr">
              <a:buNone/>
              <a:defRPr sz="1600"/>
            </a:lvl6pPr>
            <a:lvl7pPr marL="2743234" indent="0" algn="ctr">
              <a:buNone/>
              <a:defRPr sz="1600"/>
            </a:lvl7pPr>
            <a:lvl8pPr marL="3200440" indent="0" algn="ctr">
              <a:buNone/>
              <a:defRPr sz="1600"/>
            </a:lvl8pPr>
            <a:lvl9pPr marL="3657646"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7AE09960-1D1A-3E26-A020-0FDDD2FE79EF}"/>
              </a:ext>
            </a:extLst>
          </p:cNvPr>
          <p:cNvSpPr>
            <a:spLocks noGrp="1"/>
          </p:cNvSpPr>
          <p:nvPr>
            <p:ph type="dt" sz="half" idx="10"/>
          </p:nvPr>
        </p:nvSpPr>
        <p:spPr/>
        <p:txBody>
          <a:bodyPr/>
          <a:lstStyle/>
          <a:p>
            <a:fld id="{93D071E7-BE41-6545-84DC-72C0979CA642}" type="datetimeFigureOut">
              <a:rPr lang="en-US" smtClean="0"/>
              <a:t>12/20/2023</a:t>
            </a:fld>
            <a:endParaRPr lang="en-US"/>
          </a:p>
        </p:txBody>
      </p:sp>
      <p:sp>
        <p:nvSpPr>
          <p:cNvPr id="5" name="Footer Placeholder 4">
            <a:extLst>
              <a:ext uri="{FF2B5EF4-FFF2-40B4-BE49-F238E27FC236}">
                <a16:creationId xmlns:a16="http://schemas.microsoft.com/office/drawing/2014/main" id="{F8AE908B-6EF0-3F24-8DDB-0C179CD259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DA8AAEE-D40F-F3A3-DEC6-E802032195B3}"/>
              </a:ext>
            </a:extLst>
          </p:cNvPr>
          <p:cNvSpPr>
            <a:spLocks noGrp="1"/>
          </p:cNvSpPr>
          <p:nvPr>
            <p:ph type="sldNum" sz="quarter" idx="12"/>
          </p:nvPr>
        </p:nvSpPr>
        <p:spPr/>
        <p:txBody>
          <a:bodyPr/>
          <a:lstStyle/>
          <a:p>
            <a:fld id="{29DCBEA5-8AA0-5E40-B644-AA9CE15E346F}" type="slidenum">
              <a:rPr lang="en-US" smtClean="0"/>
              <a:t>‹#›</a:t>
            </a:fld>
            <a:endParaRPr lang="en-US"/>
          </a:p>
        </p:txBody>
      </p:sp>
    </p:spTree>
    <p:extLst>
      <p:ext uri="{BB962C8B-B14F-4D97-AF65-F5344CB8AC3E}">
        <p14:creationId xmlns:p14="http://schemas.microsoft.com/office/powerpoint/2010/main" val="30379638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745CD-97F6-3D93-F293-09F352424632}"/>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1A6D549B-90E6-605D-5F16-1183970838F0}"/>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B378F41-C30D-E4A1-1D9C-4032C851A329}"/>
              </a:ext>
            </a:extLst>
          </p:cNvPr>
          <p:cNvSpPr>
            <a:spLocks noGrp="1"/>
          </p:cNvSpPr>
          <p:nvPr>
            <p:ph type="dt" sz="half" idx="10"/>
          </p:nvPr>
        </p:nvSpPr>
        <p:spPr/>
        <p:txBody>
          <a:bodyPr/>
          <a:lstStyle/>
          <a:p>
            <a:fld id="{93D071E7-BE41-6545-84DC-72C0979CA642}" type="datetimeFigureOut">
              <a:rPr lang="en-US" smtClean="0"/>
              <a:t>12/20/2023</a:t>
            </a:fld>
            <a:endParaRPr lang="en-US"/>
          </a:p>
        </p:txBody>
      </p:sp>
      <p:sp>
        <p:nvSpPr>
          <p:cNvPr id="5" name="Footer Placeholder 4">
            <a:extLst>
              <a:ext uri="{FF2B5EF4-FFF2-40B4-BE49-F238E27FC236}">
                <a16:creationId xmlns:a16="http://schemas.microsoft.com/office/drawing/2014/main" id="{7CBAEC4D-E8E0-24B7-90AD-DDC6F040EF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B1BD471-A03E-DB90-6F99-726C9A806B8B}"/>
              </a:ext>
            </a:extLst>
          </p:cNvPr>
          <p:cNvSpPr>
            <a:spLocks noGrp="1"/>
          </p:cNvSpPr>
          <p:nvPr>
            <p:ph type="sldNum" sz="quarter" idx="12"/>
          </p:nvPr>
        </p:nvSpPr>
        <p:spPr/>
        <p:txBody>
          <a:bodyPr/>
          <a:lstStyle/>
          <a:p>
            <a:fld id="{29DCBEA5-8AA0-5E40-B644-AA9CE15E346F}" type="slidenum">
              <a:rPr lang="en-US" smtClean="0"/>
              <a:t>‹#›</a:t>
            </a:fld>
            <a:endParaRPr lang="en-US"/>
          </a:p>
        </p:txBody>
      </p:sp>
    </p:spTree>
    <p:extLst>
      <p:ext uri="{BB962C8B-B14F-4D97-AF65-F5344CB8AC3E}">
        <p14:creationId xmlns:p14="http://schemas.microsoft.com/office/powerpoint/2010/main" val="3868480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3E44706-306A-58AB-D9F5-E67FC56D4A35}"/>
              </a:ext>
            </a:extLst>
          </p:cNvPr>
          <p:cNvSpPr>
            <a:spLocks noGrp="1"/>
          </p:cNvSpPr>
          <p:nvPr>
            <p:ph type="title" orient="vert"/>
          </p:nvPr>
        </p:nvSpPr>
        <p:spPr>
          <a:xfrm>
            <a:off x="8724899"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45EB8F2B-F336-7634-41B9-9CE2E0F07F45}"/>
              </a:ext>
            </a:extLst>
          </p:cNvPr>
          <p:cNvSpPr>
            <a:spLocks noGrp="1"/>
          </p:cNvSpPr>
          <p:nvPr>
            <p:ph type="body" orient="vert" idx="1"/>
          </p:nvPr>
        </p:nvSpPr>
        <p:spPr>
          <a:xfrm>
            <a:off x="838199"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43649E7-50E3-12B4-0EED-2964819F2261}"/>
              </a:ext>
            </a:extLst>
          </p:cNvPr>
          <p:cNvSpPr>
            <a:spLocks noGrp="1"/>
          </p:cNvSpPr>
          <p:nvPr>
            <p:ph type="dt" sz="half" idx="10"/>
          </p:nvPr>
        </p:nvSpPr>
        <p:spPr/>
        <p:txBody>
          <a:bodyPr/>
          <a:lstStyle/>
          <a:p>
            <a:fld id="{93D071E7-BE41-6545-84DC-72C0979CA642}" type="datetimeFigureOut">
              <a:rPr lang="en-US" smtClean="0"/>
              <a:t>12/20/2023</a:t>
            </a:fld>
            <a:endParaRPr lang="en-US"/>
          </a:p>
        </p:txBody>
      </p:sp>
      <p:sp>
        <p:nvSpPr>
          <p:cNvPr id="5" name="Footer Placeholder 4">
            <a:extLst>
              <a:ext uri="{FF2B5EF4-FFF2-40B4-BE49-F238E27FC236}">
                <a16:creationId xmlns:a16="http://schemas.microsoft.com/office/drawing/2014/main" id="{62039BA2-4573-E445-3897-76870B6C57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9943B0-9391-A7E2-D1C0-A7AE5BCA0D2F}"/>
              </a:ext>
            </a:extLst>
          </p:cNvPr>
          <p:cNvSpPr>
            <a:spLocks noGrp="1"/>
          </p:cNvSpPr>
          <p:nvPr>
            <p:ph type="sldNum" sz="quarter" idx="12"/>
          </p:nvPr>
        </p:nvSpPr>
        <p:spPr/>
        <p:txBody>
          <a:bodyPr/>
          <a:lstStyle/>
          <a:p>
            <a:fld id="{29DCBEA5-8AA0-5E40-B644-AA9CE15E346F}" type="slidenum">
              <a:rPr lang="en-US" smtClean="0"/>
              <a:t>‹#›</a:t>
            </a:fld>
            <a:endParaRPr lang="en-US"/>
          </a:p>
        </p:txBody>
      </p:sp>
    </p:spTree>
    <p:extLst>
      <p:ext uri="{BB962C8B-B14F-4D97-AF65-F5344CB8AC3E}">
        <p14:creationId xmlns:p14="http://schemas.microsoft.com/office/powerpoint/2010/main" val="755997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CFB3EA-5095-1ACB-47EE-CE552A4183EF}"/>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1539ABD6-F6C0-3DAE-C2B8-D5E5E400FF2B}"/>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70EFDD0-651C-AA73-78EA-66871125CAF4}"/>
              </a:ext>
            </a:extLst>
          </p:cNvPr>
          <p:cNvSpPr>
            <a:spLocks noGrp="1"/>
          </p:cNvSpPr>
          <p:nvPr>
            <p:ph type="dt" sz="half" idx="10"/>
          </p:nvPr>
        </p:nvSpPr>
        <p:spPr/>
        <p:txBody>
          <a:bodyPr/>
          <a:lstStyle/>
          <a:p>
            <a:fld id="{93D071E7-BE41-6545-84DC-72C0979CA642}" type="datetimeFigureOut">
              <a:rPr lang="en-US" smtClean="0"/>
              <a:t>12/20/2023</a:t>
            </a:fld>
            <a:endParaRPr lang="en-US"/>
          </a:p>
        </p:txBody>
      </p:sp>
      <p:sp>
        <p:nvSpPr>
          <p:cNvPr id="5" name="Footer Placeholder 4">
            <a:extLst>
              <a:ext uri="{FF2B5EF4-FFF2-40B4-BE49-F238E27FC236}">
                <a16:creationId xmlns:a16="http://schemas.microsoft.com/office/drawing/2014/main" id="{63797EAE-2DD8-1DC3-D29F-5E7DFC5EAA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8387C1-4030-22B4-55D2-C9F22E06E94C}"/>
              </a:ext>
            </a:extLst>
          </p:cNvPr>
          <p:cNvSpPr>
            <a:spLocks noGrp="1"/>
          </p:cNvSpPr>
          <p:nvPr>
            <p:ph type="sldNum" sz="quarter" idx="12"/>
          </p:nvPr>
        </p:nvSpPr>
        <p:spPr/>
        <p:txBody>
          <a:bodyPr/>
          <a:lstStyle/>
          <a:p>
            <a:fld id="{29DCBEA5-8AA0-5E40-B644-AA9CE15E346F}" type="slidenum">
              <a:rPr lang="en-US" smtClean="0"/>
              <a:t>‹#›</a:t>
            </a:fld>
            <a:endParaRPr lang="en-US"/>
          </a:p>
        </p:txBody>
      </p:sp>
    </p:spTree>
    <p:extLst>
      <p:ext uri="{BB962C8B-B14F-4D97-AF65-F5344CB8AC3E}">
        <p14:creationId xmlns:p14="http://schemas.microsoft.com/office/powerpoint/2010/main" val="36685549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540224-1C21-CF6D-DA01-DD6C114BB941}"/>
              </a:ext>
            </a:extLst>
          </p:cNvPr>
          <p:cNvSpPr>
            <a:spLocks noGrp="1"/>
          </p:cNvSpPr>
          <p:nvPr>
            <p:ph type="title"/>
          </p:nvPr>
        </p:nvSpPr>
        <p:spPr>
          <a:xfrm>
            <a:off x="831852"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1F24F2B2-D882-FC42-7A3C-25381BC1B8DE}"/>
              </a:ext>
            </a:extLst>
          </p:cNvPr>
          <p:cNvSpPr>
            <a:spLocks noGrp="1"/>
          </p:cNvSpPr>
          <p:nvPr>
            <p:ph type="body" idx="1"/>
          </p:nvPr>
        </p:nvSpPr>
        <p:spPr>
          <a:xfrm>
            <a:off x="831852" y="4589464"/>
            <a:ext cx="10515600" cy="1500187"/>
          </a:xfrm>
        </p:spPr>
        <p:txBody>
          <a:bodyPr/>
          <a:lstStyle>
            <a:lvl1pPr marL="0" indent="0">
              <a:buNone/>
              <a:defRPr sz="2400">
                <a:solidFill>
                  <a:schemeClr val="tx1">
                    <a:tint val="75000"/>
                  </a:schemeClr>
                </a:solidFill>
              </a:defRPr>
            </a:lvl1pPr>
            <a:lvl2pPr marL="457206" indent="0">
              <a:buNone/>
              <a:defRPr sz="2000">
                <a:solidFill>
                  <a:schemeClr val="tx1">
                    <a:tint val="75000"/>
                  </a:schemeClr>
                </a:solidFill>
              </a:defRPr>
            </a:lvl2pPr>
            <a:lvl3pPr marL="914411" indent="0">
              <a:buNone/>
              <a:defRPr sz="1800">
                <a:solidFill>
                  <a:schemeClr val="tx1">
                    <a:tint val="75000"/>
                  </a:schemeClr>
                </a:solidFill>
              </a:defRPr>
            </a:lvl3pPr>
            <a:lvl4pPr marL="1371617" indent="0">
              <a:buNone/>
              <a:defRPr sz="1600">
                <a:solidFill>
                  <a:schemeClr val="tx1">
                    <a:tint val="75000"/>
                  </a:schemeClr>
                </a:solidFill>
              </a:defRPr>
            </a:lvl4pPr>
            <a:lvl5pPr marL="1828823" indent="0">
              <a:buNone/>
              <a:defRPr sz="1600">
                <a:solidFill>
                  <a:schemeClr val="tx1">
                    <a:tint val="75000"/>
                  </a:schemeClr>
                </a:solidFill>
              </a:defRPr>
            </a:lvl5pPr>
            <a:lvl6pPr marL="2286029" indent="0">
              <a:buNone/>
              <a:defRPr sz="1600">
                <a:solidFill>
                  <a:schemeClr val="tx1">
                    <a:tint val="75000"/>
                  </a:schemeClr>
                </a:solidFill>
              </a:defRPr>
            </a:lvl6pPr>
            <a:lvl7pPr marL="2743234" indent="0">
              <a:buNone/>
              <a:defRPr sz="1600">
                <a:solidFill>
                  <a:schemeClr val="tx1">
                    <a:tint val="75000"/>
                  </a:schemeClr>
                </a:solidFill>
              </a:defRPr>
            </a:lvl7pPr>
            <a:lvl8pPr marL="3200440" indent="0">
              <a:buNone/>
              <a:defRPr sz="1600">
                <a:solidFill>
                  <a:schemeClr val="tx1">
                    <a:tint val="75000"/>
                  </a:schemeClr>
                </a:solidFill>
              </a:defRPr>
            </a:lvl8pPr>
            <a:lvl9pPr marL="3657646"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567831C8-3F36-C941-AA8C-87D81A365C97}"/>
              </a:ext>
            </a:extLst>
          </p:cNvPr>
          <p:cNvSpPr>
            <a:spLocks noGrp="1"/>
          </p:cNvSpPr>
          <p:nvPr>
            <p:ph type="dt" sz="half" idx="10"/>
          </p:nvPr>
        </p:nvSpPr>
        <p:spPr/>
        <p:txBody>
          <a:bodyPr/>
          <a:lstStyle/>
          <a:p>
            <a:fld id="{93D071E7-BE41-6545-84DC-72C0979CA642}" type="datetimeFigureOut">
              <a:rPr lang="en-US" smtClean="0"/>
              <a:t>12/20/2023</a:t>
            </a:fld>
            <a:endParaRPr lang="en-US"/>
          </a:p>
        </p:txBody>
      </p:sp>
      <p:sp>
        <p:nvSpPr>
          <p:cNvPr id="5" name="Footer Placeholder 4">
            <a:extLst>
              <a:ext uri="{FF2B5EF4-FFF2-40B4-BE49-F238E27FC236}">
                <a16:creationId xmlns:a16="http://schemas.microsoft.com/office/drawing/2014/main" id="{6BDFBBB5-1319-FA30-EA47-3642EB496C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A98AAB-6CEC-3C1A-E499-55F4DD09E0E5}"/>
              </a:ext>
            </a:extLst>
          </p:cNvPr>
          <p:cNvSpPr>
            <a:spLocks noGrp="1"/>
          </p:cNvSpPr>
          <p:nvPr>
            <p:ph type="sldNum" sz="quarter" idx="12"/>
          </p:nvPr>
        </p:nvSpPr>
        <p:spPr/>
        <p:txBody>
          <a:bodyPr/>
          <a:lstStyle/>
          <a:p>
            <a:fld id="{29DCBEA5-8AA0-5E40-B644-AA9CE15E346F}" type="slidenum">
              <a:rPr lang="en-US" smtClean="0"/>
              <a:t>‹#›</a:t>
            </a:fld>
            <a:endParaRPr lang="en-US"/>
          </a:p>
        </p:txBody>
      </p:sp>
    </p:spTree>
    <p:extLst>
      <p:ext uri="{BB962C8B-B14F-4D97-AF65-F5344CB8AC3E}">
        <p14:creationId xmlns:p14="http://schemas.microsoft.com/office/powerpoint/2010/main" val="31213739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1A3B1D-CC5A-EC7A-B31B-7CD98CD9B9A6}"/>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5B2E3629-7782-5B61-9129-A65A35D8314B}"/>
              </a:ext>
            </a:extLst>
          </p:cNvPr>
          <p:cNvSpPr>
            <a:spLocks noGrp="1"/>
          </p:cNvSpPr>
          <p:nvPr>
            <p:ph sz="half" idx="1"/>
          </p:nvPr>
        </p:nvSpPr>
        <p:spPr>
          <a:xfrm>
            <a:off x="838201"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D8590034-3434-7216-5C4B-DAA2B7D0C284}"/>
              </a:ext>
            </a:extLst>
          </p:cNvPr>
          <p:cNvSpPr>
            <a:spLocks noGrp="1"/>
          </p:cNvSpPr>
          <p:nvPr>
            <p:ph sz="half" idx="2"/>
          </p:nvPr>
        </p:nvSpPr>
        <p:spPr>
          <a:xfrm>
            <a:off x="6172201"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A01C739E-46E1-222D-6061-08101B0B193E}"/>
              </a:ext>
            </a:extLst>
          </p:cNvPr>
          <p:cNvSpPr>
            <a:spLocks noGrp="1"/>
          </p:cNvSpPr>
          <p:nvPr>
            <p:ph type="dt" sz="half" idx="10"/>
          </p:nvPr>
        </p:nvSpPr>
        <p:spPr/>
        <p:txBody>
          <a:bodyPr/>
          <a:lstStyle/>
          <a:p>
            <a:fld id="{93D071E7-BE41-6545-84DC-72C0979CA642}" type="datetimeFigureOut">
              <a:rPr lang="en-US" smtClean="0"/>
              <a:t>12/20/2023</a:t>
            </a:fld>
            <a:endParaRPr lang="en-US"/>
          </a:p>
        </p:txBody>
      </p:sp>
      <p:sp>
        <p:nvSpPr>
          <p:cNvPr id="6" name="Footer Placeholder 5">
            <a:extLst>
              <a:ext uri="{FF2B5EF4-FFF2-40B4-BE49-F238E27FC236}">
                <a16:creationId xmlns:a16="http://schemas.microsoft.com/office/drawing/2014/main" id="{51677980-7194-2D8D-77BB-FB779953E29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F06C98-59DB-376C-4556-83F127F2B9AE}"/>
              </a:ext>
            </a:extLst>
          </p:cNvPr>
          <p:cNvSpPr>
            <a:spLocks noGrp="1"/>
          </p:cNvSpPr>
          <p:nvPr>
            <p:ph type="sldNum" sz="quarter" idx="12"/>
          </p:nvPr>
        </p:nvSpPr>
        <p:spPr/>
        <p:txBody>
          <a:bodyPr/>
          <a:lstStyle/>
          <a:p>
            <a:fld id="{29DCBEA5-8AA0-5E40-B644-AA9CE15E346F}" type="slidenum">
              <a:rPr lang="en-US" smtClean="0"/>
              <a:t>‹#›</a:t>
            </a:fld>
            <a:endParaRPr lang="en-US"/>
          </a:p>
        </p:txBody>
      </p:sp>
    </p:spTree>
    <p:extLst>
      <p:ext uri="{BB962C8B-B14F-4D97-AF65-F5344CB8AC3E}">
        <p14:creationId xmlns:p14="http://schemas.microsoft.com/office/powerpoint/2010/main" val="443283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6CCF11-4F15-2792-9237-BF78831D39D0}"/>
              </a:ext>
            </a:extLst>
          </p:cNvPr>
          <p:cNvSpPr>
            <a:spLocks noGrp="1"/>
          </p:cNvSpPr>
          <p:nvPr>
            <p:ph type="title"/>
          </p:nvPr>
        </p:nvSpPr>
        <p:spPr>
          <a:xfrm>
            <a:off x="839789"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276B3240-8CC7-755C-E530-D1F7C5AD0895}"/>
              </a:ext>
            </a:extLst>
          </p:cNvPr>
          <p:cNvSpPr>
            <a:spLocks noGrp="1"/>
          </p:cNvSpPr>
          <p:nvPr>
            <p:ph type="body" idx="1"/>
          </p:nvPr>
        </p:nvSpPr>
        <p:spPr>
          <a:xfrm>
            <a:off x="839789" y="1681163"/>
            <a:ext cx="5157787" cy="823912"/>
          </a:xfrm>
        </p:spPr>
        <p:txBody>
          <a:bodyPr anchor="b"/>
          <a:lstStyle>
            <a:lvl1pPr marL="0" indent="0">
              <a:buNone/>
              <a:defRPr sz="2400" b="1"/>
            </a:lvl1pPr>
            <a:lvl2pPr marL="457206" indent="0">
              <a:buNone/>
              <a:defRPr sz="2000" b="1"/>
            </a:lvl2pPr>
            <a:lvl3pPr marL="914411" indent="0">
              <a:buNone/>
              <a:defRPr sz="1800" b="1"/>
            </a:lvl3pPr>
            <a:lvl4pPr marL="1371617" indent="0">
              <a:buNone/>
              <a:defRPr sz="1600" b="1"/>
            </a:lvl4pPr>
            <a:lvl5pPr marL="1828823" indent="0">
              <a:buNone/>
              <a:defRPr sz="1600" b="1"/>
            </a:lvl5pPr>
            <a:lvl6pPr marL="2286029" indent="0">
              <a:buNone/>
              <a:defRPr sz="1600" b="1"/>
            </a:lvl6pPr>
            <a:lvl7pPr marL="2743234" indent="0">
              <a:buNone/>
              <a:defRPr sz="1600" b="1"/>
            </a:lvl7pPr>
            <a:lvl8pPr marL="3200440" indent="0">
              <a:buNone/>
              <a:defRPr sz="1600" b="1"/>
            </a:lvl8pPr>
            <a:lvl9pPr marL="3657646"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939D98D1-29D8-E7CA-F012-65402EDE5899}"/>
              </a:ext>
            </a:extLst>
          </p:cNvPr>
          <p:cNvSpPr>
            <a:spLocks noGrp="1"/>
          </p:cNvSpPr>
          <p:nvPr>
            <p:ph sz="half" idx="2"/>
          </p:nvPr>
        </p:nvSpPr>
        <p:spPr>
          <a:xfrm>
            <a:off x="839789" y="2505076"/>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14818773-F42A-3C1F-6C1C-30B83F42EFEE}"/>
              </a:ext>
            </a:extLst>
          </p:cNvPr>
          <p:cNvSpPr>
            <a:spLocks noGrp="1"/>
          </p:cNvSpPr>
          <p:nvPr>
            <p:ph type="body" sz="quarter" idx="3"/>
          </p:nvPr>
        </p:nvSpPr>
        <p:spPr>
          <a:xfrm>
            <a:off x="6172202" y="1681163"/>
            <a:ext cx="5183188" cy="823912"/>
          </a:xfrm>
        </p:spPr>
        <p:txBody>
          <a:bodyPr anchor="b"/>
          <a:lstStyle>
            <a:lvl1pPr marL="0" indent="0">
              <a:buNone/>
              <a:defRPr sz="2400" b="1"/>
            </a:lvl1pPr>
            <a:lvl2pPr marL="457206" indent="0">
              <a:buNone/>
              <a:defRPr sz="2000" b="1"/>
            </a:lvl2pPr>
            <a:lvl3pPr marL="914411" indent="0">
              <a:buNone/>
              <a:defRPr sz="1800" b="1"/>
            </a:lvl3pPr>
            <a:lvl4pPr marL="1371617" indent="0">
              <a:buNone/>
              <a:defRPr sz="1600" b="1"/>
            </a:lvl4pPr>
            <a:lvl5pPr marL="1828823" indent="0">
              <a:buNone/>
              <a:defRPr sz="1600" b="1"/>
            </a:lvl5pPr>
            <a:lvl6pPr marL="2286029" indent="0">
              <a:buNone/>
              <a:defRPr sz="1600" b="1"/>
            </a:lvl6pPr>
            <a:lvl7pPr marL="2743234" indent="0">
              <a:buNone/>
              <a:defRPr sz="1600" b="1"/>
            </a:lvl7pPr>
            <a:lvl8pPr marL="3200440" indent="0">
              <a:buNone/>
              <a:defRPr sz="1600" b="1"/>
            </a:lvl8pPr>
            <a:lvl9pPr marL="3657646"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E4EC1B2A-25B5-44A9-A1D8-EDCB62E9FE3E}"/>
              </a:ext>
            </a:extLst>
          </p:cNvPr>
          <p:cNvSpPr>
            <a:spLocks noGrp="1"/>
          </p:cNvSpPr>
          <p:nvPr>
            <p:ph sz="quarter" idx="4"/>
          </p:nvPr>
        </p:nvSpPr>
        <p:spPr>
          <a:xfrm>
            <a:off x="6172202" y="2505076"/>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BBEFB1D0-8059-F85A-6996-F7FB22C68C01}"/>
              </a:ext>
            </a:extLst>
          </p:cNvPr>
          <p:cNvSpPr>
            <a:spLocks noGrp="1"/>
          </p:cNvSpPr>
          <p:nvPr>
            <p:ph type="dt" sz="half" idx="10"/>
          </p:nvPr>
        </p:nvSpPr>
        <p:spPr/>
        <p:txBody>
          <a:bodyPr/>
          <a:lstStyle/>
          <a:p>
            <a:fld id="{93D071E7-BE41-6545-84DC-72C0979CA642}" type="datetimeFigureOut">
              <a:rPr lang="en-US" smtClean="0"/>
              <a:t>12/20/2023</a:t>
            </a:fld>
            <a:endParaRPr lang="en-US"/>
          </a:p>
        </p:txBody>
      </p:sp>
      <p:sp>
        <p:nvSpPr>
          <p:cNvPr id="8" name="Footer Placeholder 7">
            <a:extLst>
              <a:ext uri="{FF2B5EF4-FFF2-40B4-BE49-F238E27FC236}">
                <a16:creationId xmlns:a16="http://schemas.microsoft.com/office/drawing/2014/main" id="{1BA035FB-D34C-6622-EFD4-1FBAC33D07B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9D85CF0-394E-B293-E802-E7AA92EB2706}"/>
              </a:ext>
            </a:extLst>
          </p:cNvPr>
          <p:cNvSpPr>
            <a:spLocks noGrp="1"/>
          </p:cNvSpPr>
          <p:nvPr>
            <p:ph type="sldNum" sz="quarter" idx="12"/>
          </p:nvPr>
        </p:nvSpPr>
        <p:spPr/>
        <p:txBody>
          <a:bodyPr/>
          <a:lstStyle/>
          <a:p>
            <a:fld id="{29DCBEA5-8AA0-5E40-B644-AA9CE15E346F}" type="slidenum">
              <a:rPr lang="en-US" smtClean="0"/>
              <a:t>‹#›</a:t>
            </a:fld>
            <a:endParaRPr lang="en-US"/>
          </a:p>
        </p:txBody>
      </p:sp>
    </p:spTree>
    <p:extLst>
      <p:ext uri="{BB962C8B-B14F-4D97-AF65-F5344CB8AC3E}">
        <p14:creationId xmlns:p14="http://schemas.microsoft.com/office/powerpoint/2010/main" val="3853422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F1AAC-63F1-DAF8-413C-0F82396EE60F}"/>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6E865E62-5304-3AE6-A038-AE1DE3CC315A}"/>
              </a:ext>
            </a:extLst>
          </p:cNvPr>
          <p:cNvSpPr>
            <a:spLocks noGrp="1"/>
          </p:cNvSpPr>
          <p:nvPr>
            <p:ph type="dt" sz="half" idx="10"/>
          </p:nvPr>
        </p:nvSpPr>
        <p:spPr/>
        <p:txBody>
          <a:bodyPr/>
          <a:lstStyle/>
          <a:p>
            <a:fld id="{93D071E7-BE41-6545-84DC-72C0979CA642}" type="datetimeFigureOut">
              <a:rPr lang="en-US" smtClean="0"/>
              <a:t>12/20/2023</a:t>
            </a:fld>
            <a:endParaRPr lang="en-US"/>
          </a:p>
        </p:txBody>
      </p:sp>
      <p:sp>
        <p:nvSpPr>
          <p:cNvPr id="4" name="Footer Placeholder 3">
            <a:extLst>
              <a:ext uri="{FF2B5EF4-FFF2-40B4-BE49-F238E27FC236}">
                <a16:creationId xmlns:a16="http://schemas.microsoft.com/office/drawing/2014/main" id="{36577090-9C7B-2F49-4D66-F1E3731F12E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A91189C-D93B-0B87-07FE-E49141C0006D}"/>
              </a:ext>
            </a:extLst>
          </p:cNvPr>
          <p:cNvSpPr>
            <a:spLocks noGrp="1"/>
          </p:cNvSpPr>
          <p:nvPr>
            <p:ph type="sldNum" sz="quarter" idx="12"/>
          </p:nvPr>
        </p:nvSpPr>
        <p:spPr/>
        <p:txBody>
          <a:bodyPr/>
          <a:lstStyle/>
          <a:p>
            <a:fld id="{29DCBEA5-8AA0-5E40-B644-AA9CE15E346F}" type="slidenum">
              <a:rPr lang="en-US" smtClean="0"/>
              <a:t>‹#›</a:t>
            </a:fld>
            <a:endParaRPr lang="en-US"/>
          </a:p>
        </p:txBody>
      </p:sp>
    </p:spTree>
    <p:extLst>
      <p:ext uri="{BB962C8B-B14F-4D97-AF65-F5344CB8AC3E}">
        <p14:creationId xmlns:p14="http://schemas.microsoft.com/office/powerpoint/2010/main" val="1028179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BE50519-87B6-BCB0-3E65-81213DC8B687}"/>
              </a:ext>
            </a:extLst>
          </p:cNvPr>
          <p:cNvSpPr>
            <a:spLocks noGrp="1"/>
          </p:cNvSpPr>
          <p:nvPr>
            <p:ph type="dt" sz="half" idx="10"/>
          </p:nvPr>
        </p:nvSpPr>
        <p:spPr/>
        <p:txBody>
          <a:bodyPr/>
          <a:lstStyle/>
          <a:p>
            <a:fld id="{93D071E7-BE41-6545-84DC-72C0979CA642}" type="datetimeFigureOut">
              <a:rPr lang="en-US" smtClean="0"/>
              <a:t>12/20/2023</a:t>
            </a:fld>
            <a:endParaRPr lang="en-US"/>
          </a:p>
        </p:txBody>
      </p:sp>
      <p:sp>
        <p:nvSpPr>
          <p:cNvPr id="3" name="Footer Placeholder 2">
            <a:extLst>
              <a:ext uri="{FF2B5EF4-FFF2-40B4-BE49-F238E27FC236}">
                <a16:creationId xmlns:a16="http://schemas.microsoft.com/office/drawing/2014/main" id="{7016AEE1-D694-A391-16D1-8756329852B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D00FAA8-7F38-DA75-8330-32A586597DD2}"/>
              </a:ext>
            </a:extLst>
          </p:cNvPr>
          <p:cNvSpPr>
            <a:spLocks noGrp="1"/>
          </p:cNvSpPr>
          <p:nvPr>
            <p:ph type="sldNum" sz="quarter" idx="12"/>
          </p:nvPr>
        </p:nvSpPr>
        <p:spPr/>
        <p:txBody>
          <a:bodyPr/>
          <a:lstStyle/>
          <a:p>
            <a:fld id="{29DCBEA5-8AA0-5E40-B644-AA9CE15E346F}" type="slidenum">
              <a:rPr lang="en-US" smtClean="0"/>
              <a:t>‹#›</a:t>
            </a:fld>
            <a:endParaRPr lang="en-US"/>
          </a:p>
        </p:txBody>
      </p:sp>
    </p:spTree>
    <p:extLst>
      <p:ext uri="{BB962C8B-B14F-4D97-AF65-F5344CB8AC3E}">
        <p14:creationId xmlns:p14="http://schemas.microsoft.com/office/powerpoint/2010/main" val="25402534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F66FAF-D9E0-DE20-2CB9-F5EA99967945}"/>
              </a:ext>
            </a:extLst>
          </p:cNvPr>
          <p:cNvSpPr>
            <a:spLocks noGrp="1"/>
          </p:cNvSpPr>
          <p:nvPr>
            <p:ph type="title"/>
          </p:nvPr>
        </p:nvSpPr>
        <p:spPr>
          <a:xfrm>
            <a:off x="839790" y="457200"/>
            <a:ext cx="3932236"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1C13702E-1BBD-75DA-40A3-4634E0313E90}"/>
              </a:ext>
            </a:extLst>
          </p:cNvPr>
          <p:cNvSpPr>
            <a:spLocks noGrp="1"/>
          </p:cNvSpPr>
          <p:nvPr>
            <p:ph idx="1"/>
          </p:nvPr>
        </p:nvSpPr>
        <p:spPr>
          <a:xfrm>
            <a:off x="5183188" y="987425"/>
            <a:ext cx="6172201"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A4450CA0-C773-297E-F60B-46F2A4919671}"/>
              </a:ext>
            </a:extLst>
          </p:cNvPr>
          <p:cNvSpPr>
            <a:spLocks noGrp="1"/>
          </p:cNvSpPr>
          <p:nvPr>
            <p:ph type="body" sz="half" idx="2"/>
          </p:nvPr>
        </p:nvSpPr>
        <p:spPr>
          <a:xfrm>
            <a:off x="839790" y="2057400"/>
            <a:ext cx="3932236" cy="3811588"/>
          </a:xfrm>
        </p:spPr>
        <p:txBody>
          <a:bodyPr/>
          <a:lstStyle>
            <a:lvl1pPr marL="0" indent="0">
              <a:buNone/>
              <a:defRPr sz="1600"/>
            </a:lvl1pPr>
            <a:lvl2pPr marL="457206" indent="0">
              <a:buNone/>
              <a:defRPr sz="1400"/>
            </a:lvl2pPr>
            <a:lvl3pPr marL="914411" indent="0">
              <a:buNone/>
              <a:defRPr sz="1200"/>
            </a:lvl3pPr>
            <a:lvl4pPr marL="1371617" indent="0">
              <a:buNone/>
              <a:defRPr sz="1000"/>
            </a:lvl4pPr>
            <a:lvl5pPr marL="1828823" indent="0">
              <a:buNone/>
              <a:defRPr sz="1000"/>
            </a:lvl5pPr>
            <a:lvl6pPr marL="2286029" indent="0">
              <a:buNone/>
              <a:defRPr sz="1000"/>
            </a:lvl6pPr>
            <a:lvl7pPr marL="2743234" indent="0">
              <a:buNone/>
              <a:defRPr sz="1000"/>
            </a:lvl7pPr>
            <a:lvl8pPr marL="3200440" indent="0">
              <a:buNone/>
              <a:defRPr sz="1000"/>
            </a:lvl8pPr>
            <a:lvl9pPr marL="3657646"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B114687-3A0E-3C91-02C5-7FCD1A9D5A84}"/>
              </a:ext>
            </a:extLst>
          </p:cNvPr>
          <p:cNvSpPr>
            <a:spLocks noGrp="1"/>
          </p:cNvSpPr>
          <p:nvPr>
            <p:ph type="dt" sz="half" idx="10"/>
          </p:nvPr>
        </p:nvSpPr>
        <p:spPr/>
        <p:txBody>
          <a:bodyPr/>
          <a:lstStyle/>
          <a:p>
            <a:fld id="{93D071E7-BE41-6545-84DC-72C0979CA642}" type="datetimeFigureOut">
              <a:rPr lang="en-US" smtClean="0"/>
              <a:t>12/20/2023</a:t>
            </a:fld>
            <a:endParaRPr lang="en-US"/>
          </a:p>
        </p:txBody>
      </p:sp>
      <p:sp>
        <p:nvSpPr>
          <p:cNvPr id="6" name="Footer Placeholder 5">
            <a:extLst>
              <a:ext uri="{FF2B5EF4-FFF2-40B4-BE49-F238E27FC236}">
                <a16:creationId xmlns:a16="http://schemas.microsoft.com/office/drawing/2014/main" id="{F28DB456-978D-AB60-A13F-038B8B8FFBE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2A8D886-EE7F-6AFE-8947-A20AE5C02256}"/>
              </a:ext>
            </a:extLst>
          </p:cNvPr>
          <p:cNvSpPr>
            <a:spLocks noGrp="1"/>
          </p:cNvSpPr>
          <p:nvPr>
            <p:ph type="sldNum" sz="quarter" idx="12"/>
          </p:nvPr>
        </p:nvSpPr>
        <p:spPr/>
        <p:txBody>
          <a:bodyPr/>
          <a:lstStyle/>
          <a:p>
            <a:fld id="{29DCBEA5-8AA0-5E40-B644-AA9CE15E346F}" type="slidenum">
              <a:rPr lang="en-US" smtClean="0"/>
              <a:t>‹#›</a:t>
            </a:fld>
            <a:endParaRPr lang="en-US"/>
          </a:p>
        </p:txBody>
      </p:sp>
    </p:spTree>
    <p:extLst>
      <p:ext uri="{BB962C8B-B14F-4D97-AF65-F5344CB8AC3E}">
        <p14:creationId xmlns:p14="http://schemas.microsoft.com/office/powerpoint/2010/main" val="27745962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3F81EC-30C8-05BC-46F9-3C9BA66F26FD}"/>
              </a:ext>
            </a:extLst>
          </p:cNvPr>
          <p:cNvSpPr>
            <a:spLocks noGrp="1"/>
          </p:cNvSpPr>
          <p:nvPr>
            <p:ph type="title"/>
          </p:nvPr>
        </p:nvSpPr>
        <p:spPr>
          <a:xfrm>
            <a:off x="839790" y="457200"/>
            <a:ext cx="3932236"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BA893F9F-64D7-3D18-7521-137B235E75AA}"/>
              </a:ext>
            </a:extLst>
          </p:cNvPr>
          <p:cNvSpPr>
            <a:spLocks noGrp="1"/>
          </p:cNvSpPr>
          <p:nvPr>
            <p:ph type="pic" idx="1"/>
          </p:nvPr>
        </p:nvSpPr>
        <p:spPr>
          <a:xfrm>
            <a:off x="5183188" y="987425"/>
            <a:ext cx="6172201" cy="4873625"/>
          </a:xfrm>
        </p:spPr>
        <p:txBody>
          <a:bodyPr/>
          <a:lstStyle>
            <a:lvl1pPr marL="0" indent="0">
              <a:buNone/>
              <a:defRPr sz="3200"/>
            </a:lvl1pPr>
            <a:lvl2pPr marL="457206" indent="0">
              <a:buNone/>
              <a:defRPr sz="2800"/>
            </a:lvl2pPr>
            <a:lvl3pPr marL="914411" indent="0">
              <a:buNone/>
              <a:defRPr sz="2400"/>
            </a:lvl3pPr>
            <a:lvl4pPr marL="1371617" indent="0">
              <a:buNone/>
              <a:defRPr sz="2000"/>
            </a:lvl4pPr>
            <a:lvl5pPr marL="1828823" indent="0">
              <a:buNone/>
              <a:defRPr sz="2000"/>
            </a:lvl5pPr>
            <a:lvl6pPr marL="2286029" indent="0">
              <a:buNone/>
              <a:defRPr sz="2000"/>
            </a:lvl6pPr>
            <a:lvl7pPr marL="2743234" indent="0">
              <a:buNone/>
              <a:defRPr sz="2000"/>
            </a:lvl7pPr>
            <a:lvl8pPr marL="3200440" indent="0">
              <a:buNone/>
              <a:defRPr sz="2000"/>
            </a:lvl8pPr>
            <a:lvl9pPr marL="3657646" indent="0">
              <a:buNone/>
              <a:defRPr sz="2000"/>
            </a:lvl9pPr>
          </a:lstStyle>
          <a:p>
            <a:endParaRPr lang="en-US"/>
          </a:p>
        </p:txBody>
      </p:sp>
      <p:sp>
        <p:nvSpPr>
          <p:cNvPr id="4" name="Text Placeholder 3">
            <a:extLst>
              <a:ext uri="{FF2B5EF4-FFF2-40B4-BE49-F238E27FC236}">
                <a16:creationId xmlns:a16="http://schemas.microsoft.com/office/drawing/2014/main" id="{BE15EE81-FB10-5483-4093-86DDCC18121B}"/>
              </a:ext>
            </a:extLst>
          </p:cNvPr>
          <p:cNvSpPr>
            <a:spLocks noGrp="1"/>
          </p:cNvSpPr>
          <p:nvPr>
            <p:ph type="body" sz="half" idx="2"/>
          </p:nvPr>
        </p:nvSpPr>
        <p:spPr>
          <a:xfrm>
            <a:off x="839790" y="2057400"/>
            <a:ext cx="3932236" cy="3811588"/>
          </a:xfrm>
        </p:spPr>
        <p:txBody>
          <a:bodyPr/>
          <a:lstStyle>
            <a:lvl1pPr marL="0" indent="0">
              <a:buNone/>
              <a:defRPr sz="1600"/>
            </a:lvl1pPr>
            <a:lvl2pPr marL="457206" indent="0">
              <a:buNone/>
              <a:defRPr sz="1400"/>
            </a:lvl2pPr>
            <a:lvl3pPr marL="914411" indent="0">
              <a:buNone/>
              <a:defRPr sz="1200"/>
            </a:lvl3pPr>
            <a:lvl4pPr marL="1371617" indent="0">
              <a:buNone/>
              <a:defRPr sz="1000"/>
            </a:lvl4pPr>
            <a:lvl5pPr marL="1828823" indent="0">
              <a:buNone/>
              <a:defRPr sz="1000"/>
            </a:lvl5pPr>
            <a:lvl6pPr marL="2286029" indent="0">
              <a:buNone/>
              <a:defRPr sz="1000"/>
            </a:lvl6pPr>
            <a:lvl7pPr marL="2743234" indent="0">
              <a:buNone/>
              <a:defRPr sz="1000"/>
            </a:lvl7pPr>
            <a:lvl8pPr marL="3200440" indent="0">
              <a:buNone/>
              <a:defRPr sz="1000"/>
            </a:lvl8pPr>
            <a:lvl9pPr marL="3657646"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2FB486F-0078-B123-1466-E2BA152121EA}"/>
              </a:ext>
            </a:extLst>
          </p:cNvPr>
          <p:cNvSpPr>
            <a:spLocks noGrp="1"/>
          </p:cNvSpPr>
          <p:nvPr>
            <p:ph type="dt" sz="half" idx="10"/>
          </p:nvPr>
        </p:nvSpPr>
        <p:spPr/>
        <p:txBody>
          <a:bodyPr/>
          <a:lstStyle/>
          <a:p>
            <a:fld id="{93D071E7-BE41-6545-84DC-72C0979CA642}" type="datetimeFigureOut">
              <a:rPr lang="en-US" smtClean="0"/>
              <a:t>12/20/2023</a:t>
            </a:fld>
            <a:endParaRPr lang="en-US"/>
          </a:p>
        </p:txBody>
      </p:sp>
      <p:sp>
        <p:nvSpPr>
          <p:cNvPr id="6" name="Footer Placeholder 5">
            <a:extLst>
              <a:ext uri="{FF2B5EF4-FFF2-40B4-BE49-F238E27FC236}">
                <a16:creationId xmlns:a16="http://schemas.microsoft.com/office/drawing/2014/main" id="{DAE08C46-82E7-EAF8-AB28-C0A7108B86D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6C3BBB1-F784-EEB4-4834-76E0989AFE11}"/>
              </a:ext>
            </a:extLst>
          </p:cNvPr>
          <p:cNvSpPr>
            <a:spLocks noGrp="1"/>
          </p:cNvSpPr>
          <p:nvPr>
            <p:ph type="sldNum" sz="quarter" idx="12"/>
          </p:nvPr>
        </p:nvSpPr>
        <p:spPr/>
        <p:txBody>
          <a:bodyPr/>
          <a:lstStyle/>
          <a:p>
            <a:fld id="{29DCBEA5-8AA0-5E40-B644-AA9CE15E346F}" type="slidenum">
              <a:rPr lang="en-US" smtClean="0"/>
              <a:t>‹#›</a:t>
            </a:fld>
            <a:endParaRPr lang="en-US"/>
          </a:p>
        </p:txBody>
      </p:sp>
    </p:spTree>
    <p:extLst>
      <p:ext uri="{BB962C8B-B14F-4D97-AF65-F5344CB8AC3E}">
        <p14:creationId xmlns:p14="http://schemas.microsoft.com/office/powerpoint/2010/main" val="32688587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5A15B5A-13FD-FCAF-3B5F-AC4908DB744A}"/>
              </a:ext>
            </a:extLst>
          </p:cNvPr>
          <p:cNvSpPr>
            <a:spLocks noGrp="1"/>
          </p:cNvSpPr>
          <p:nvPr>
            <p:ph type="title"/>
          </p:nvPr>
        </p:nvSpPr>
        <p:spPr>
          <a:xfrm>
            <a:off x="838202"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541FF0ED-BC05-2115-5FB6-3040052131BB}"/>
              </a:ext>
            </a:extLst>
          </p:cNvPr>
          <p:cNvSpPr>
            <a:spLocks noGrp="1"/>
          </p:cNvSpPr>
          <p:nvPr>
            <p:ph type="body" idx="1"/>
          </p:nvPr>
        </p:nvSpPr>
        <p:spPr>
          <a:xfrm>
            <a:off x="838202"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87F8F48-291D-C4BA-363E-36F32CBCF68B}"/>
              </a:ext>
            </a:extLst>
          </p:cNvPr>
          <p:cNvSpPr>
            <a:spLocks noGrp="1"/>
          </p:cNvSpPr>
          <p:nvPr>
            <p:ph type="dt" sz="half" idx="2"/>
          </p:nvPr>
        </p:nvSpPr>
        <p:spPr>
          <a:xfrm>
            <a:off x="838201"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D071E7-BE41-6545-84DC-72C0979CA642}" type="datetimeFigureOut">
              <a:rPr lang="en-US" smtClean="0"/>
              <a:t>12/20/2023</a:t>
            </a:fld>
            <a:endParaRPr lang="en-US"/>
          </a:p>
        </p:txBody>
      </p:sp>
      <p:sp>
        <p:nvSpPr>
          <p:cNvPr id="5" name="Footer Placeholder 4">
            <a:extLst>
              <a:ext uri="{FF2B5EF4-FFF2-40B4-BE49-F238E27FC236}">
                <a16:creationId xmlns:a16="http://schemas.microsoft.com/office/drawing/2014/main" id="{D5ECFDAA-EE2E-EBD6-B000-3BEDF1643F78}"/>
              </a:ext>
            </a:extLst>
          </p:cNvPr>
          <p:cNvSpPr>
            <a:spLocks noGrp="1"/>
          </p:cNvSpPr>
          <p:nvPr>
            <p:ph type="ftr" sz="quarter" idx="3"/>
          </p:nvPr>
        </p:nvSpPr>
        <p:spPr>
          <a:xfrm>
            <a:off x="4038602"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CC1D817-9BAD-B253-1D10-E269751DF643}"/>
              </a:ext>
            </a:extLst>
          </p:cNvPr>
          <p:cNvSpPr>
            <a:spLocks noGrp="1"/>
          </p:cNvSpPr>
          <p:nvPr>
            <p:ph type="sldNum" sz="quarter" idx="4"/>
          </p:nvPr>
        </p:nvSpPr>
        <p:spPr>
          <a:xfrm>
            <a:off x="8610601"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DCBEA5-8AA0-5E40-B644-AA9CE15E346F}" type="slidenum">
              <a:rPr lang="en-US" smtClean="0"/>
              <a:t>‹#›</a:t>
            </a:fld>
            <a:endParaRPr lang="en-US"/>
          </a:p>
        </p:txBody>
      </p:sp>
    </p:spTree>
    <p:extLst>
      <p:ext uri="{BB962C8B-B14F-4D97-AF65-F5344CB8AC3E}">
        <p14:creationId xmlns:p14="http://schemas.microsoft.com/office/powerpoint/2010/main" val="40060644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1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3" indent="-228603" algn="l" defTabSz="914411"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8" indent="-228603" algn="l" defTabSz="914411"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14" indent="-228603" algn="l" defTabSz="914411"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20" indent="-228603" algn="l" defTabSz="91441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26" indent="-228603" algn="l" defTabSz="91441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32" indent="-228603" algn="l" defTabSz="91441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37" indent="-228603" algn="l" defTabSz="91441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43" indent="-228603" algn="l" defTabSz="91441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48" indent="-228603" algn="l" defTabSz="91441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11" rtl="0" eaLnBrk="1" latinLnBrk="0" hangingPunct="1">
        <a:defRPr sz="1800" kern="1200">
          <a:solidFill>
            <a:schemeClr val="tx1"/>
          </a:solidFill>
          <a:latin typeface="+mn-lt"/>
          <a:ea typeface="+mn-ea"/>
          <a:cs typeface="+mn-cs"/>
        </a:defRPr>
      </a:lvl1pPr>
      <a:lvl2pPr marL="457206" algn="l" defTabSz="914411" rtl="0" eaLnBrk="1" latinLnBrk="0" hangingPunct="1">
        <a:defRPr sz="1800" kern="1200">
          <a:solidFill>
            <a:schemeClr val="tx1"/>
          </a:solidFill>
          <a:latin typeface="+mn-lt"/>
          <a:ea typeface="+mn-ea"/>
          <a:cs typeface="+mn-cs"/>
        </a:defRPr>
      </a:lvl2pPr>
      <a:lvl3pPr marL="914411" algn="l" defTabSz="914411" rtl="0" eaLnBrk="1" latinLnBrk="0" hangingPunct="1">
        <a:defRPr sz="1800" kern="1200">
          <a:solidFill>
            <a:schemeClr val="tx1"/>
          </a:solidFill>
          <a:latin typeface="+mn-lt"/>
          <a:ea typeface="+mn-ea"/>
          <a:cs typeface="+mn-cs"/>
        </a:defRPr>
      </a:lvl3pPr>
      <a:lvl4pPr marL="1371617" algn="l" defTabSz="914411" rtl="0" eaLnBrk="1" latinLnBrk="0" hangingPunct="1">
        <a:defRPr sz="1800" kern="1200">
          <a:solidFill>
            <a:schemeClr val="tx1"/>
          </a:solidFill>
          <a:latin typeface="+mn-lt"/>
          <a:ea typeface="+mn-ea"/>
          <a:cs typeface="+mn-cs"/>
        </a:defRPr>
      </a:lvl4pPr>
      <a:lvl5pPr marL="1828823" algn="l" defTabSz="914411" rtl="0" eaLnBrk="1" latinLnBrk="0" hangingPunct="1">
        <a:defRPr sz="1800" kern="1200">
          <a:solidFill>
            <a:schemeClr val="tx1"/>
          </a:solidFill>
          <a:latin typeface="+mn-lt"/>
          <a:ea typeface="+mn-ea"/>
          <a:cs typeface="+mn-cs"/>
        </a:defRPr>
      </a:lvl5pPr>
      <a:lvl6pPr marL="2286029" algn="l" defTabSz="914411" rtl="0" eaLnBrk="1" latinLnBrk="0" hangingPunct="1">
        <a:defRPr sz="1800" kern="1200">
          <a:solidFill>
            <a:schemeClr val="tx1"/>
          </a:solidFill>
          <a:latin typeface="+mn-lt"/>
          <a:ea typeface="+mn-ea"/>
          <a:cs typeface="+mn-cs"/>
        </a:defRPr>
      </a:lvl6pPr>
      <a:lvl7pPr marL="2743234" algn="l" defTabSz="914411" rtl="0" eaLnBrk="1" latinLnBrk="0" hangingPunct="1">
        <a:defRPr sz="1800" kern="1200">
          <a:solidFill>
            <a:schemeClr val="tx1"/>
          </a:solidFill>
          <a:latin typeface="+mn-lt"/>
          <a:ea typeface="+mn-ea"/>
          <a:cs typeface="+mn-cs"/>
        </a:defRPr>
      </a:lvl7pPr>
      <a:lvl8pPr marL="3200440" algn="l" defTabSz="914411" rtl="0" eaLnBrk="1" latinLnBrk="0" hangingPunct="1">
        <a:defRPr sz="1800" kern="1200">
          <a:solidFill>
            <a:schemeClr val="tx1"/>
          </a:solidFill>
          <a:latin typeface="+mn-lt"/>
          <a:ea typeface="+mn-ea"/>
          <a:cs typeface="+mn-cs"/>
        </a:defRPr>
      </a:lvl8pPr>
      <a:lvl9pPr marL="3657646" algn="l" defTabSz="91441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wigan.gov.uk/Resident/Benefit-Grants/Free-school-meals.aspx"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glazebury.eschools.co.uk/storage/secure_download/SVhENmR2WE9oVHJVUW1YYUxrSlJ5Ui80b2ZwZFRyRWczTkNXR2kwUVVmMGk3c3Zram9PSExUaUx5eFpocG11Vg=="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F94A9670-6F09-7515-B72F-CA6B6D6C775B}"/>
              </a:ext>
            </a:extLst>
          </p:cNvPr>
          <p:cNvSpPr/>
          <p:nvPr/>
        </p:nvSpPr>
        <p:spPr>
          <a:xfrm>
            <a:off x="0" y="0"/>
            <a:ext cx="4088521" cy="6858000"/>
          </a:xfrm>
          <a:prstGeom prst="rect">
            <a:avLst/>
          </a:prstGeom>
          <a:noFill/>
          <a:ln w="4127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77D2FDB9-D907-E4AC-226D-AD061DD68D66}"/>
              </a:ext>
            </a:extLst>
          </p:cNvPr>
          <p:cNvSpPr/>
          <p:nvPr/>
        </p:nvSpPr>
        <p:spPr>
          <a:xfrm>
            <a:off x="4070131" y="0"/>
            <a:ext cx="4051738" cy="6858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71F685F1-24E4-C8CB-0CED-C3B941D083A2}"/>
              </a:ext>
            </a:extLst>
          </p:cNvPr>
          <p:cNvSpPr/>
          <p:nvPr/>
        </p:nvSpPr>
        <p:spPr>
          <a:xfrm>
            <a:off x="8140262" y="0"/>
            <a:ext cx="4051738" cy="6858000"/>
          </a:xfrm>
          <a:prstGeom prst="rect">
            <a:avLst/>
          </a:prstGeom>
          <a:noFill/>
          <a:ln w="444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7B957BDE-9920-8998-D3AD-3BD3350F0A7E}"/>
              </a:ext>
            </a:extLst>
          </p:cNvPr>
          <p:cNvSpPr/>
          <p:nvPr/>
        </p:nvSpPr>
        <p:spPr>
          <a:xfrm>
            <a:off x="4088523" y="0"/>
            <a:ext cx="4051738" cy="6858000"/>
          </a:xfrm>
          <a:prstGeom prst="rect">
            <a:avLst/>
          </a:prstGeom>
          <a:noFill/>
          <a:ln w="4127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extBox 23">
            <a:extLst>
              <a:ext uri="{FF2B5EF4-FFF2-40B4-BE49-F238E27FC236}">
                <a16:creationId xmlns:a16="http://schemas.microsoft.com/office/drawing/2014/main" id="{18D51952-6536-A4B8-23F9-598FAEA1A211}"/>
              </a:ext>
            </a:extLst>
          </p:cNvPr>
          <p:cNvSpPr txBox="1"/>
          <p:nvPr/>
        </p:nvSpPr>
        <p:spPr>
          <a:xfrm>
            <a:off x="7453223" y="776377"/>
            <a:ext cx="184731" cy="369332"/>
          </a:xfrm>
          <a:prstGeom prst="rect">
            <a:avLst/>
          </a:prstGeom>
          <a:noFill/>
        </p:spPr>
        <p:txBody>
          <a:bodyPr wrap="none" rtlCol="0">
            <a:spAutoFit/>
          </a:bodyPr>
          <a:lstStyle/>
          <a:p>
            <a:endParaRPr lang="en-US" dirty="0"/>
          </a:p>
        </p:txBody>
      </p:sp>
      <p:sp>
        <p:nvSpPr>
          <p:cNvPr id="2" name="TextBox 1">
            <a:extLst>
              <a:ext uri="{FF2B5EF4-FFF2-40B4-BE49-F238E27FC236}">
                <a16:creationId xmlns:a16="http://schemas.microsoft.com/office/drawing/2014/main" id="{DB9B5D60-4F3A-03EF-305F-7418AB85D933}"/>
              </a:ext>
            </a:extLst>
          </p:cNvPr>
          <p:cNvSpPr txBox="1"/>
          <p:nvPr/>
        </p:nvSpPr>
        <p:spPr>
          <a:xfrm>
            <a:off x="103517" y="172528"/>
            <a:ext cx="3896463" cy="3754874"/>
          </a:xfrm>
          <a:prstGeom prst="rect">
            <a:avLst/>
          </a:prstGeom>
          <a:noFill/>
        </p:spPr>
        <p:txBody>
          <a:bodyPr wrap="square" rtlCol="0">
            <a:spAutoFit/>
          </a:bodyPr>
          <a:lstStyle/>
          <a:p>
            <a:r>
              <a:rPr lang="en-GB" sz="2000" b="1" dirty="0">
                <a:solidFill>
                  <a:schemeClr val="accent1">
                    <a:lumMod val="75000"/>
                  </a:schemeClr>
                </a:solidFill>
                <a:effectLst/>
                <a:latin typeface="Verdana" panose="020B0604030504040204" pitchFamily="34" charset="0"/>
                <a:ea typeface="Verdana" panose="020B0604030504040204" pitchFamily="34" charset="0"/>
              </a:rPr>
              <a:t>What is the Pupil Premium? </a:t>
            </a:r>
            <a:endParaRPr lang="en-GB" sz="1200" dirty="0">
              <a:solidFill>
                <a:schemeClr val="accent1">
                  <a:lumMod val="75000"/>
                </a:schemeClr>
              </a:solidFill>
              <a:effectLst/>
              <a:latin typeface="Verdana" panose="020B0604030504040204" pitchFamily="34" charset="0"/>
              <a:ea typeface="Verdana" panose="020B0604030504040204" pitchFamily="34" charset="0"/>
            </a:endParaRPr>
          </a:p>
          <a:p>
            <a:pPr algn="just"/>
            <a:r>
              <a:rPr lang="en-GB" sz="1200" dirty="0">
                <a:latin typeface="Verdana" panose="020B0604030504040204" pitchFamily="34" charset="0"/>
                <a:ea typeface="Verdana" panose="020B0604030504040204" pitchFamily="34" charset="0"/>
              </a:rPr>
              <a:t>Pupil Premium is extra funding allocated to your pupil's school and is provided by the government. This funding was introduced in 2011 and is to support your child’s education.  If you or your partner receive one of the qualifying benefits, this can be claimed. Your child’s school will then receive up to £1455 per child in primary school and up to £1035 per child in secondary school. It is up to schools, using educational research to determine how this funding will be spent. </a:t>
            </a:r>
          </a:p>
          <a:p>
            <a:r>
              <a:rPr lang="en-GB" sz="1200" dirty="0">
                <a:effectLst/>
                <a:latin typeface="Verdana" panose="020B0604030504040204" pitchFamily="34" charset="0"/>
                <a:ea typeface="Verdana" panose="020B0604030504040204" pitchFamily="34" charset="0"/>
              </a:rPr>
              <a:t>The Department of Education website is a good source of additional information: </a:t>
            </a:r>
            <a:r>
              <a:rPr lang="en-GB" sz="1200" dirty="0">
                <a:solidFill>
                  <a:srgbClr val="0260BF"/>
                </a:solidFill>
                <a:effectLst/>
                <a:latin typeface="Verdana" panose="020B0604030504040204" pitchFamily="34" charset="0"/>
                <a:ea typeface="Verdana" panose="020B0604030504040204" pitchFamily="34" charset="0"/>
              </a:rPr>
              <a:t>http://www.education.gov.uk/schools/pupilsupport/premium </a:t>
            </a:r>
            <a:endParaRPr lang="en-GB" sz="1200" dirty="0">
              <a:latin typeface="Verdana" panose="020B0604030504040204" pitchFamily="34" charset="0"/>
              <a:ea typeface="Verdana" panose="020B0604030504040204" pitchFamily="34" charset="0"/>
            </a:endParaRPr>
          </a:p>
          <a:p>
            <a:endParaRPr lang="en-US" sz="1600" dirty="0"/>
          </a:p>
        </p:txBody>
      </p:sp>
      <p:sp>
        <p:nvSpPr>
          <p:cNvPr id="6" name="TextBox 5">
            <a:extLst>
              <a:ext uri="{FF2B5EF4-FFF2-40B4-BE49-F238E27FC236}">
                <a16:creationId xmlns:a16="http://schemas.microsoft.com/office/drawing/2014/main" id="{43406487-45F9-7E29-775D-37E50631D092}"/>
              </a:ext>
            </a:extLst>
          </p:cNvPr>
          <p:cNvSpPr txBox="1"/>
          <p:nvPr/>
        </p:nvSpPr>
        <p:spPr>
          <a:xfrm>
            <a:off x="103516" y="3718624"/>
            <a:ext cx="3948224" cy="3046988"/>
          </a:xfrm>
          <a:prstGeom prst="rect">
            <a:avLst/>
          </a:prstGeom>
          <a:noFill/>
        </p:spPr>
        <p:txBody>
          <a:bodyPr wrap="square" rtlCol="0">
            <a:spAutoFit/>
          </a:bodyPr>
          <a:lstStyle/>
          <a:p>
            <a:r>
              <a:rPr lang="en-GB" b="1" dirty="0">
                <a:solidFill>
                  <a:schemeClr val="accent1">
                    <a:lumMod val="75000"/>
                  </a:schemeClr>
                </a:solidFill>
                <a:effectLst/>
                <a:latin typeface="Verdana" panose="020B0604030504040204" pitchFamily="34" charset="0"/>
                <a:ea typeface="Verdana" panose="020B0604030504040204" pitchFamily="34" charset="0"/>
              </a:rPr>
              <a:t>Why is the Government providing the Pupil Premium? </a:t>
            </a:r>
            <a:endParaRPr lang="en-GB" dirty="0">
              <a:solidFill>
                <a:schemeClr val="accent1">
                  <a:lumMod val="75000"/>
                </a:schemeClr>
              </a:solidFill>
              <a:latin typeface="Verdana" panose="020B0604030504040204" pitchFamily="34" charset="0"/>
              <a:ea typeface="Verdana" panose="020B0604030504040204" pitchFamily="34" charset="0"/>
            </a:endParaRPr>
          </a:p>
          <a:p>
            <a:pPr algn="just"/>
            <a:r>
              <a:rPr lang="en-GB" sz="1200" dirty="0">
                <a:effectLst/>
                <a:latin typeface="Verdana" panose="020B0604030504040204" pitchFamily="34" charset="0"/>
                <a:ea typeface="Verdana" panose="020B0604030504040204" pitchFamily="34" charset="0"/>
              </a:rPr>
              <a:t>Poverty or low income is the single most important factor in predicting a child’s future life chances, with many pupils having low attainment by the time they leave school at age 16. The Government believes that the Pupil Premium is the best way to address these underlying inequalities between children eligible for free school meals (FSM) and their peers by ensuring that funding to tackle disadvantage reaches the pupils who need it most. </a:t>
            </a:r>
            <a:endParaRPr lang="en-GB" sz="1200" dirty="0">
              <a:latin typeface="Verdana" panose="020B0604030504040204" pitchFamily="34" charset="0"/>
              <a:ea typeface="Verdana" panose="020B0604030504040204" pitchFamily="34" charset="0"/>
            </a:endParaRPr>
          </a:p>
          <a:p>
            <a:endParaRPr lang="en-US" sz="1600" dirty="0"/>
          </a:p>
        </p:txBody>
      </p:sp>
      <p:sp>
        <p:nvSpPr>
          <p:cNvPr id="7" name="TextBox 6">
            <a:extLst>
              <a:ext uri="{FF2B5EF4-FFF2-40B4-BE49-F238E27FC236}">
                <a16:creationId xmlns:a16="http://schemas.microsoft.com/office/drawing/2014/main" id="{12A69892-648D-825B-C558-CCFC36993648}"/>
              </a:ext>
            </a:extLst>
          </p:cNvPr>
          <p:cNvSpPr txBox="1"/>
          <p:nvPr/>
        </p:nvSpPr>
        <p:spPr>
          <a:xfrm>
            <a:off x="4192038" y="172528"/>
            <a:ext cx="3896463" cy="6801862"/>
          </a:xfrm>
          <a:prstGeom prst="rect">
            <a:avLst/>
          </a:prstGeom>
          <a:noFill/>
        </p:spPr>
        <p:txBody>
          <a:bodyPr wrap="square" rtlCol="0">
            <a:spAutoFit/>
          </a:bodyPr>
          <a:lstStyle/>
          <a:p>
            <a:r>
              <a:rPr lang="en-GB" sz="2000" b="1" dirty="0">
                <a:solidFill>
                  <a:schemeClr val="accent1">
                    <a:lumMod val="75000"/>
                  </a:schemeClr>
                </a:solidFill>
                <a:effectLst/>
                <a:latin typeface="Verdana" panose="020B0604030504040204" pitchFamily="34" charset="0"/>
                <a:ea typeface="Verdana" panose="020B0604030504040204" pitchFamily="34" charset="0"/>
              </a:rPr>
              <a:t>Who receives the Pupil Premium? </a:t>
            </a:r>
            <a:endParaRPr lang="en-GB" sz="2000" b="1" dirty="0">
              <a:solidFill>
                <a:schemeClr val="accent1">
                  <a:lumMod val="75000"/>
                </a:schemeClr>
              </a:solidFill>
              <a:latin typeface="Verdana" panose="020B0604030504040204" pitchFamily="34" charset="0"/>
              <a:ea typeface="Verdana" panose="020B0604030504040204" pitchFamily="34" charset="0"/>
            </a:endParaRPr>
          </a:p>
          <a:p>
            <a:pPr algn="just" fontAlgn="base"/>
            <a:r>
              <a:rPr lang="en-GB" sz="1200" dirty="0">
                <a:latin typeface="Verdana" panose="020B0604030504040204" pitchFamily="34" charset="0"/>
                <a:ea typeface="Verdana" panose="020B0604030504040204" pitchFamily="34" charset="0"/>
              </a:rPr>
              <a:t>All children who currently qualify for free school meals based on their family circumstances are entitled to pupil premium. This applies if you receive any of the following benefits:</a:t>
            </a:r>
          </a:p>
          <a:p>
            <a:pPr marL="171450" indent="-171450" algn="just">
              <a:buFont typeface="Arial" panose="020B0604020202020204" pitchFamily="34" charset="0"/>
              <a:buChar char="•"/>
            </a:pPr>
            <a:r>
              <a:rPr lang="en-GB" sz="1200" dirty="0">
                <a:latin typeface="Verdana" panose="020B0604030504040204" pitchFamily="34" charset="0"/>
                <a:ea typeface="Verdana" panose="020B0604030504040204" pitchFamily="34" charset="0"/>
              </a:rPr>
              <a:t>Universal credit (provided you have a net income of £7400 or less)</a:t>
            </a:r>
          </a:p>
          <a:p>
            <a:pPr marL="171450" indent="-171450" algn="just">
              <a:buFont typeface="Arial" panose="020B0604020202020204" pitchFamily="34" charset="0"/>
              <a:buChar char="•"/>
            </a:pPr>
            <a:r>
              <a:rPr lang="en-GB" sz="1200" dirty="0">
                <a:latin typeface="Verdana" panose="020B0604030504040204" pitchFamily="34" charset="0"/>
                <a:ea typeface="Verdana" panose="020B0604030504040204" pitchFamily="34" charset="0"/>
              </a:rPr>
              <a:t>Income support</a:t>
            </a:r>
          </a:p>
          <a:p>
            <a:pPr marL="171450" indent="-171450" algn="just">
              <a:buFont typeface="Arial" panose="020B0604020202020204" pitchFamily="34" charset="0"/>
              <a:buChar char="•"/>
            </a:pPr>
            <a:r>
              <a:rPr lang="en-GB" sz="1200" dirty="0">
                <a:latin typeface="Verdana" panose="020B0604030504040204" pitchFamily="34" charset="0"/>
                <a:ea typeface="Verdana" panose="020B0604030504040204" pitchFamily="34" charset="0"/>
              </a:rPr>
              <a:t>Income-based jobseekers’ allowance</a:t>
            </a:r>
          </a:p>
          <a:p>
            <a:pPr marL="171450" indent="-171450" algn="just">
              <a:buFont typeface="Arial" panose="020B0604020202020204" pitchFamily="34" charset="0"/>
              <a:buChar char="•"/>
            </a:pPr>
            <a:r>
              <a:rPr lang="en-GB" sz="1200" dirty="0">
                <a:latin typeface="Verdana" panose="020B0604030504040204" pitchFamily="34" charset="0"/>
                <a:ea typeface="Verdana" panose="020B0604030504040204" pitchFamily="34" charset="0"/>
              </a:rPr>
              <a:t>Income-related employment and support allowance</a:t>
            </a:r>
          </a:p>
          <a:p>
            <a:pPr marL="171450" indent="-171450" algn="just">
              <a:buFont typeface="Arial" panose="020B0604020202020204" pitchFamily="34" charset="0"/>
              <a:buChar char="•"/>
            </a:pPr>
            <a:r>
              <a:rPr lang="en-GB" sz="1200" dirty="0">
                <a:latin typeface="Verdana" panose="020B0604030504040204" pitchFamily="34" charset="0"/>
                <a:ea typeface="Verdana" panose="020B0604030504040204" pitchFamily="34" charset="0"/>
              </a:rPr>
              <a:t>Support under Part IV of the Immigration and Asylum Act 1999</a:t>
            </a:r>
          </a:p>
          <a:p>
            <a:pPr marL="171450" indent="-171450" algn="just">
              <a:buFont typeface="Arial" panose="020B0604020202020204" pitchFamily="34" charset="0"/>
              <a:buChar char="•"/>
            </a:pPr>
            <a:r>
              <a:rPr lang="en-GB" sz="1200" dirty="0">
                <a:latin typeface="Verdana" panose="020B0604030504040204" pitchFamily="34" charset="0"/>
                <a:ea typeface="Verdana" panose="020B0604030504040204" pitchFamily="34" charset="0"/>
              </a:rPr>
              <a:t>The guaranteed element of state pension credit</a:t>
            </a:r>
          </a:p>
          <a:p>
            <a:pPr marL="171450" indent="-171450" algn="just">
              <a:buFont typeface="Arial" panose="020B0604020202020204" pitchFamily="34" charset="0"/>
              <a:buChar char="•"/>
            </a:pPr>
            <a:r>
              <a:rPr lang="en-GB" sz="1200" dirty="0">
                <a:latin typeface="Verdana" panose="020B0604030504040204" pitchFamily="34" charset="0"/>
                <a:ea typeface="Verdana" panose="020B0604030504040204" pitchFamily="34" charset="0"/>
              </a:rPr>
              <a:t>Child tax credit, provided that you are not also entitled to working tax credit and have an annual gross income of £16,190 or less</a:t>
            </a:r>
          </a:p>
          <a:p>
            <a:pPr marL="171450" indent="-171450" algn="just" fontAlgn="base">
              <a:buFont typeface="Arial" panose="020B0604020202020204" pitchFamily="34" charset="0"/>
              <a:buChar char="•"/>
            </a:pPr>
            <a:r>
              <a:rPr lang="en-GB" sz="1200" dirty="0">
                <a:latin typeface="Verdana" panose="020B0604030504040204" pitchFamily="34" charset="0"/>
                <a:ea typeface="Verdana" panose="020B0604030504040204" pitchFamily="34" charset="0"/>
              </a:rPr>
              <a:t>Children who are or have been in care,</a:t>
            </a:r>
          </a:p>
          <a:p>
            <a:pPr marL="171450" indent="-171450" algn="just" fontAlgn="base">
              <a:buFont typeface="Arial" panose="020B0604020202020204" pitchFamily="34" charset="0"/>
              <a:buChar char="•"/>
            </a:pPr>
            <a:r>
              <a:rPr lang="en-GB" sz="1200" dirty="0">
                <a:latin typeface="Verdana" panose="020B0604030504040204" pitchFamily="34" charset="0"/>
                <a:ea typeface="Verdana" panose="020B0604030504040204" pitchFamily="34" charset="0"/>
              </a:rPr>
              <a:t>Children who have a parent who is or was in the armed forces. (Service Premium)</a:t>
            </a:r>
          </a:p>
          <a:p>
            <a:pPr algn="just" fontAlgn="base"/>
            <a:r>
              <a:rPr lang="en-GB" sz="1200" b="1" dirty="0">
                <a:latin typeface="Verdana" panose="020B0604030504040204" pitchFamily="34" charset="0"/>
                <a:ea typeface="Verdana" panose="020B0604030504040204" pitchFamily="34" charset="0"/>
              </a:rPr>
              <a:t>In addition, pupils who have qualified for free school meals on the above grounds in the past, but are no longer eligible, continue to receive pupil premium for the next six years.</a:t>
            </a:r>
          </a:p>
          <a:p>
            <a:pPr algn="just" fontAlgn="base"/>
            <a:r>
              <a:rPr lang="en-GB" sz="1200" b="1" dirty="0">
                <a:latin typeface="Verdana" panose="020B0604030504040204" pitchFamily="34" charset="0"/>
                <a:ea typeface="Verdana" panose="020B0604030504040204" pitchFamily="34" charset="0"/>
              </a:rPr>
              <a:t>If your child qualifies for free school meals or has at any point in the past six years, it’s important that you tell their school</a:t>
            </a:r>
            <a:r>
              <a:rPr lang="en-GB" sz="1200" dirty="0">
                <a:latin typeface="Verdana" panose="020B0604030504040204" pitchFamily="34" charset="0"/>
                <a:ea typeface="Verdana" panose="020B0604030504040204" pitchFamily="34" charset="0"/>
              </a:rPr>
              <a:t> – even if they're in Reception or KS1 and receive universal school meals for infant pupils or are in KS2 and take a packed lunch – as this enables them to claim pupil premium.</a:t>
            </a:r>
          </a:p>
        </p:txBody>
      </p:sp>
      <p:sp>
        <p:nvSpPr>
          <p:cNvPr id="9" name="TextBox 8">
            <a:extLst>
              <a:ext uri="{FF2B5EF4-FFF2-40B4-BE49-F238E27FC236}">
                <a16:creationId xmlns:a16="http://schemas.microsoft.com/office/drawing/2014/main" id="{ED4DFFA5-F202-68BC-EBD2-F0E2AFD92217}"/>
              </a:ext>
            </a:extLst>
          </p:cNvPr>
          <p:cNvSpPr txBox="1"/>
          <p:nvPr/>
        </p:nvSpPr>
        <p:spPr>
          <a:xfrm>
            <a:off x="8243776" y="103516"/>
            <a:ext cx="3896463" cy="6463308"/>
          </a:xfrm>
          <a:prstGeom prst="rect">
            <a:avLst/>
          </a:prstGeom>
          <a:noFill/>
        </p:spPr>
        <p:txBody>
          <a:bodyPr wrap="square" rtlCol="0">
            <a:spAutoFit/>
          </a:bodyPr>
          <a:lstStyle/>
          <a:p>
            <a:r>
              <a:rPr lang="en-GB" b="1" dirty="0">
                <a:solidFill>
                  <a:schemeClr val="accent1">
                    <a:lumMod val="75000"/>
                  </a:schemeClr>
                </a:solidFill>
                <a:effectLst/>
                <a:latin typeface="Verdana" panose="020B0604030504040204" pitchFamily="34" charset="0"/>
                <a:ea typeface="Verdana" panose="020B0604030504040204" pitchFamily="34" charset="0"/>
              </a:rPr>
              <a:t>How do parents register their child’s entitlement for Pupil Premium? </a:t>
            </a:r>
          </a:p>
          <a:p>
            <a:pPr algn="just"/>
            <a:r>
              <a:rPr lang="en-GB" sz="1200" b="1" u="sng" dirty="0">
                <a:effectLst/>
                <a:latin typeface="Verdana" panose="020B0604030504040204" pitchFamily="34" charset="0"/>
                <a:ea typeface="Verdana" panose="020B0604030504040204" pitchFamily="34" charset="0"/>
              </a:rPr>
              <a:t>If you reside in Warrington Local Authority</a:t>
            </a:r>
          </a:p>
          <a:p>
            <a:pPr algn="just"/>
            <a:r>
              <a:rPr lang="en-GB" sz="1200" dirty="0">
                <a:effectLst/>
                <a:latin typeface="Verdana" panose="020B0604030504040204" pitchFamily="34" charset="0"/>
                <a:ea typeface="Verdana" panose="020B0604030504040204" pitchFamily="34" charset="0"/>
              </a:rPr>
              <a:t>You can apply for Free School Meals/ Pupil Premium via the school office</a:t>
            </a:r>
            <a:r>
              <a:rPr lang="en-GB" sz="1200" dirty="0">
                <a:latin typeface="Verdana" panose="020B0604030504040204" pitchFamily="34" charset="0"/>
                <a:ea typeface="Verdana" panose="020B0604030504040204" pitchFamily="34" charset="0"/>
              </a:rPr>
              <a:t>.  You will need to complete a form (school office will provide)  and the School Business Manager will submit to Warrington Borough Council on your behalf and advise you of the outcome within a couple of days.</a:t>
            </a:r>
          </a:p>
          <a:p>
            <a:pPr algn="just"/>
            <a:r>
              <a:rPr lang="en-GB" sz="1200" b="1" u="sng" dirty="0">
                <a:effectLst/>
                <a:latin typeface="Verdana" panose="020B0604030504040204" pitchFamily="34" charset="0"/>
                <a:ea typeface="Verdana" panose="020B0604030504040204" pitchFamily="34" charset="0"/>
              </a:rPr>
              <a:t>If you reside in Wigan Local Authority</a:t>
            </a:r>
          </a:p>
          <a:p>
            <a:pPr algn="just"/>
            <a:r>
              <a:rPr lang="en-GB" sz="1200" dirty="0">
                <a:effectLst/>
                <a:latin typeface="Verdana" panose="020B0604030504040204" pitchFamily="34" charset="0"/>
                <a:ea typeface="Verdana" panose="020B0604030504040204" pitchFamily="34" charset="0"/>
              </a:rPr>
              <a:t>You can apply for Free School Meals/Pupil</a:t>
            </a:r>
          </a:p>
          <a:p>
            <a:pPr algn="just"/>
            <a:r>
              <a:rPr lang="en-GB" sz="1200" dirty="0">
                <a:effectLst/>
                <a:latin typeface="Verdana" panose="020B0604030504040204" pitchFamily="34" charset="0"/>
                <a:ea typeface="Verdana" panose="020B0604030504040204" pitchFamily="34" charset="0"/>
              </a:rPr>
              <a:t>via the following link:</a:t>
            </a:r>
          </a:p>
          <a:p>
            <a:pPr algn="just"/>
            <a:r>
              <a:rPr lang="en-GB" sz="1200" dirty="0">
                <a:latin typeface="Verdana" panose="020B0604030504040204" pitchFamily="34" charset="0"/>
                <a:ea typeface="Verdana" panose="020B0604030504040204" pitchFamily="34" charset="0"/>
                <a:hlinkClick r:id="rId2"/>
              </a:rPr>
              <a:t>https://www.wigan.gov.uk/Resident/Benefit-Grants/Free-school-meals.aspx</a:t>
            </a:r>
            <a:endParaRPr lang="en-GB" sz="1200" dirty="0">
              <a:latin typeface="Verdana" panose="020B0604030504040204" pitchFamily="34" charset="0"/>
              <a:ea typeface="Verdana" panose="020B0604030504040204" pitchFamily="34" charset="0"/>
            </a:endParaRPr>
          </a:p>
          <a:p>
            <a:pPr algn="just"/>
            <a:endParaRPr lang="en-GB" sz="1200" dirty="0">
              <a:latin typeface="Verdana" panose="020B0604030504040204" pitchFamily="34" charset="0"/>
              <a:ea typeface="Verdana" panose="020B0604030504040204" pitchFamily="34" charset="0"/>
            </a:endParaRPr>
          </a:p>
          <a:p>
            <a:pPr algn="just"/>
            <a:r>
              <a:rPr lang="en-GB" sz="1200" dirty="0">
                <a:latin typeface="Verdana" panose="020B0604030504040204" pitchFamily="34" charset="0"/>
                <a:ea typeface="Verdana" panose="020B0604030504040204" pitchFamily="34" charset="0"/>
              </a:rPr>
              <a:t>Both are quick </a:t>
            </a:r>
            <a:r>
              <a:rPr lang="en-GB" sz="1200" dirty="0">
                <a:effectLst/>
                <a:latin typeface="Verdana" panose="020B0604030504040204" pitchFamily="34" charset="0"/>
                <a:ea typeface="Verdana" panose="020B0604030504040204" pitchFamily="34" charset="0"/>
              </a:rPr>
              <a:t>and simple processes.</a:t>
            </a:r>
          </a:p>
          <a:p>
            <a:pPr algn="just"/>
            <a:r>
              <a:rPr lang="en-GB" sz="1200" dirty="0">
                <a:latin typeface="Verdana" panose="020B0604030504040204" pitchFamily="34" charset="0"/>
                <a:ea typeface="Verdana" panose="020B0604030504040204" pitchFamily="34" charset="0"/>
              </a:rPr>
              <a:t>All you need is:</a:t>
            </a:r>
          </a:p>
          <a:p>
            <a:pPr marL="285750" indent="-285750" algn="just">
              <a:buFont typeface="Arial" panose="020B0604020202020204" pitchFamily="34" charset="0"/>
              <a:buChar char="•"/>
            </a:pPr>
            <a:r>
              <a:rPr lang="en-GB" sz="1200" dirty="0">
                <a:effectLst/>
                <a:latin typeface="Verdana" panose="020B0604030504040204" pitchFamily="34" charset="0"/>
                <a:ea typeface="Verdana" panose="020B0604030504040204" pitchFamily="34" charset="0"/>
              </a:rPr>
              <a:t>Your National Insurance Number</a:t>
            </a:r>
          </a:p>
          <a:p>
            <a:pPr marL="285750" indent="-285750" algn="just">
              <a:buFont typeface="Arial" panose="020B0604020202020204" pitchFamily="34" charset="0"/>
              <a:buChar char="•"/>
            </a:pPr>
            <a:r>
              <a:rPr lang="en-GB" sz="1200" dirty="0">
                <a:latin typeface="Verdana" panose="020B0604030504040204" pitchFamily="34" charset="0"/>
                <a:ea typeface="Verdana" panose="020B0604030504040204" pitchFamily="34" charset="0"/>
              </a:rPr>
              <a:t>Date of Birth</a:t>
            </a:r>
          </a:p>
          <a:p>
            <a:pPr marL="285750" indent="-285750" algn="just">
              <a:buFont typeface="Arial" panose="020B0604020202020204" pitchFamily="34" charset="0"/>
              <a:buChar char="•"/>
            </a:pPr>
            <a:r>
              <a:rPr lang="en-GB" sz="1200" dirty="0">
                <a:effectLst/>
                <a:latin typeface="Verdana" panose="020B0604030504040204" pitchFamily="34" charset="0"/>
                <a:ea typeface="Verdana" panose="020B0604030504040204" pitchFamily="34" charset="0"/>
              </a:rPr>
              <a:t>Name and Child’s details.</a:t>
            </a:r>
          </a:p>
          <a:p>
            <a:pPr algn="just"/>
            <a:r>
              <a:rPr lang="en-GB" sz="1200" dirty="0">
                <a:effectLst/>
                <a:latin typeface="Verdana" panose="020B0604030504040204" pitchFamily="34" charset="0"/>
                <a:ea typeface="Verdana" panose="020B0604030504040204" pitchFamily="34" charset="0"/>
              </a:rPr>
              <a:t>Confirmation will be sent to you within 5-10 working days</a:t>
            </a:r>
            <a:r>
              <a:rPr lang="en-GB" sz="1200" dirty="0">
                <a:latin typeface="Verdana" panose="020B0604030504040204" pitchFamily="34" charset="0"/>
                <a:ea typeface="Verdana" panose="020B0604030504040204" pitchFamily="34" charset="0"/>
              </a:rPr>
              <a:t>. </a:t>
            </a:r>
          </a:p>
          <a:p>
            <a:pPr algn="just"/>
            <a:r>
              <a:rPr lang="en-GB" sz="1200" dirty="0">
                <a:latin typeface="Verdana" panose="020B0604030504040204" pitchFamily="34" charset="0"/>
                <a:ea typeface="Verdana" panose="020B0604030504040204" pitchFamily="34" charset="0"/>
              </a:rPr>
              <a:t>If your child is eligible for free school meals and Pupil Premium, they do not have to take up the offer of the free school meals to still receive the Pupil Premium Grant, but </a:t>
            </a:r>
            <a:r>
              <a:rPr lang="en-GB" sz="1200" dirty="0">
                <a:effectLst/>
                <a:latin typeface="Verdana" panose="020B0604030504040204" pitchFamily="34" charset="0"/>
                <a:ea typeface="Verdana" panose="020B0604030504040204" pitchFamily="34" charset="0"/>
              </a:rPr>
              <a:t>Local Authorities and schools would recommend that they do. The government is made aware of each pupil claiming FSMs each term via the school census so they have up-to-date information on those eligible</a:t>
            </a:r>
            <a:endParaRPr lang="en-US" sz="16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0723644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A497B47-9E79-7F6D-9E5B-FCC077871EC1}"/>
              </a:ext>
            </a:extLst>
          </p:cNvPr>
          <p:cNvPicPr>
            <a:picLocks noChangeAspect="1"/>
          </p:cNvPicPr>
          <p:nvPr/>
        </p:nvPicPr>
        <p:blipFill>
          <a:blip r:embed="rId2"/>
          <a:stretch>
            <a:fillRect/>
          </a:stretch>
        </p:blipFill>
        <p:spPr>
          <a:xfrm>
            <a:off x="1030424" y="5730196"/>
            <a:ext cx="2211610" cy="843604"/>
          </a:xfrm>
          <a:prstGeom prst="rect">
            <a:avLst/>
          </a:prstGeom>
        </p:spPr>
      </p:pic>
      <p:sp>
        <p:nvSpPr>
          <p:cNvPr id="11" name="Rectangle 10">
            <a:extLst>
              <a:ext uri="{FF2B5EF4-FFF2-40B4-BE49-F238E27FC236}">
                <a16:creationId xmlns:a16="http://schemas.microsoft.com/office/drawing/2014/main" id="{F94A9670-6F09-7515-B72F-CA6B6D6C775B}"/>
              </a:ext>
            </a:extLst>
          </p:cNvPr>
          <p:cNvSpPr/>
          <p:nvPr/>
        </p:nvSpPr>
        <p:spPr>
          <a:xfrm>
            <a:off x="0" y="0"/>
            <a:ext cx="4088521" cy="6858000"/>
          </a:xfrm>
          <a:prstGeom prst="rect">
            <a:avLst/>
          </a:prstGeom>
          <a:noFill/>
          <a:ln w="4127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77D2FDB9-D907-E4AC-226D-AD061DD68D66}"/>
              </a:ext>
            </a:extLst>
          </p:cNvPr>
          <p:cNvSpPr/>
          <p:nvPr/>
        </p:nvSpPr>
        <p:spPr>
          <a:xfrm>
            <a:off x="4070131" y="0"/>
            <a:ext cx="4051738" cy="6858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71F685F1-24E4-C8CB-0CED-C3B941D083A2}"/>
              </a:ext>
            </a:extLst>
          </p:cNvPr>
          <p:cNvSpPr/>
          <p:nvPr/>
        </p:nvSpPr>
        <p:spPr>
          <a:xfrm>
            <a:off x="8140262" y="0"/>
            <a:ext cx="4051738" cy="6858000"/>
          </a:xfrm>
          <a:prstGeom prst="rect">
            <a:avLst/>
          </a:prstGeom>
          <a:noFill/>
          <a:ln w="444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7B957BDE-9920-8998-D3AD-3BD3350F0A7E}"/>
              </a:ext>
            </a:extLst>
          </p:cNvPr>
          <p:cNvSpPr/>
          <p:nvPr/>
        </p:nvSpPr>
        <p:spPr>
          <a:xfrm>
            <a:off x="4088523" y="0"/>
            <a:ext cx="4051738" cy="6858000"/>
          </a:xfrm>
          <a:prstGeom prst="rect">
            <a:avLst/>
          </a:prstGeom>
          <a:noFill/>
          <a:ln w="4127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extBox 23">
            <a:extLst>
              <a:ext uri="{FF2B5EF4-FFF2-40B4-BE49-F238E27FC236}">
                <a16:creationId xmlns:a16="http://schemas.microsoft.com/office/drawing/2014/main" id="{18D51952-6536-A4B8-23F9-598FAEA1A211}"/>
              </a:ext>
            </a:extLst>
          </p:cNvPr>
          <p:cNvSpPr txBox="1"/>
          <p:nvPr/>
        </p:nvSpPr>
        <p:spPr>
          <a:xfrm>
            <a:off x="7453223" y="776377"/>
            <a:ext cx="184731" cy="369332"/>
          </a:xfrm>
          <a:prstGeom prst="rect">
            <a:avLst/>
          </a:prstGeom>
          <a:noFill/>
        </p:spPr>
        <p:txBody>
          <a:bodyPr wrap="none" rtlCol="0">
            <a:spAutoFit/>
          </a:bodyPr>
          <a:lstStyle/>
          <a:p>
            <a:endParaRPr lang="en-US" dirty="0"/>
          </a:p>
        </p:txBody>
      </p:sp>
      <p:sp>
        <p:nvSpPr>
          <p:cNvPr id="25" name="Rectangle 24">
            <a:extLst>
              <a:ext uri="{FF2B5EF4-FFF2-40B4-BE49-F238E27FC236}">
                <a16:creationId xmlns:a16="http://schemas.microsoft.com/office/drawing/2014/main" id="{5F85F5CA-948E-7FFF-1104-DCB357B0F348}"/>
              </a:ext>
            </a:extLst>
          </p:cNvPr>
          <p:cNvSpPr/>
          <p:nvPr/>
        </p:nvSpPr>
        <p:spPr>
          <a:xfrm>
            <a:off x="110360" y="2888050"/>
            <a:ext cx="4051738" cy="2554545"/>
          </a:xfrm>
          <a:prstGeom prst="rect">
            <a:avLst/>
          </a:prstGeom>
          <a:noFill/>
        </p:spPr>
        <p:txBody>
          <a:bodyPr wrap="square" lIns="91440" tIns="45720" rIns="91440" bIns="45720">
            <a:spAutoFit/>
          </a:bodyPr>
          <a:lstStyle/>
          <a:p>
            <a:pPr algn="ctr"/>
            <a:r>
              <a:rPr lang="en-GB" sz="4000" b="1" cap="none" spc="0" dirty="0">
                <a:ln w="9525">
                  <a:noFill/>
                  <a:prstDash val="solid"/>
                </a:ln>
                <a:solidFill>
                  <a:schemeClr val="accent1">
                    <a:lumMod val="75000"/>
                  </a:schemeClr>
                </a:solidFill>
                <a:effectLst>
                  <a:outerShdw blurRad="12700" dist="38100" dir="2700000" algn="tl" rotWithShape="0">
                    <a:schemeClr val="accent5">
                      <a:lumMod val="60000"/>
                      <a:lumOff val="40000"/>
                    </a:schemeClr>
                  </a:outerShdw>
                </a:effectLst>
                <a:latin typeface="Verdana" panose="020B0604030504040204" pitchFamily="34" charset="0"/>
                <a:ea typeface="Verdana" panose="020B0604030504040204" pitchFamily="34" charset="0"/>
              </a:rPr>
              <a:t>A Parent's Guide to Pupil Premium</a:t>
            </a:r>
          </a:p>
        </p:txBody>
      </p:sp>
      <p:sp>
        <p:nvSpPr>
          <p:cNvPr id="26" name="TextBox 25">
            <a:extLst>
              <a:ext uri="{FF2B5EF4-FFF2-40B4-BE49-F238E27FC236}">
                <a16:creationId xmlns:a16="http://schemas.microsoft.com/office/drawing/2014/main" id="{722FCD32-019F-7E0D-C4A1-628728BD33C5}"/>
              </a:ext>
            </a:extLst>
          </p:cNvPr>
          <p:cNvSpPr txBox="1"/>
          <p:nvPr/>
        </p:nvSpPr>
        <p:spPr>
          <a:xfrm>
            <a:off x="4193752" y="275757"/>
            <a:ext cx="3896463" cy="3570208"/>
          </a:xfrm>
          <a:prstGeom prst="rect">
            <a:avLst/>
          </a:prstGeom>
          <a:noFill/>
        </p:spPr>
        <p:txBody>
          <a:bodyPr wrap="square" rtlCol="0">
            <a:spAutoFit/>
          </a:bodyPr>
          <a:lstStyle/>
          <a:p>
            <a:r>
              <a:rPr lang="en-GB" sz="2000" b="1" dirty="0">
                <a:solidFill>
                  <a:schemeClr val="accent1">
                    <a:lumMod val="75000"/>
                  </a:schemeClr>
                </a:solidFill>
                <a:effectLst/>
                <a:latin typeface="Verdana" panose="020B0604030504040204" pitchFamily="34" charset="0"/>
                <a:ea typeface="Verdana" panose="020B0604030504040204" pitchFamily="34" charset="0"/>
              </a:rPr>
              <a:t>How will schools spend the grant? </a:t>
            </a:r>
            <a:endParaRPr lang="en-GB" sz="1200" dirty="0">
              <a:solidFill>
                <a:schemeClr val="accent1">
                  <a:lumMod val="75000"/>
                </a:schemeClr>
              </a:solidFill>
              <a:effectLst/>
              <a:latin typeface="Verdana" panose="020B0604030504040204" pitchFamily="34" charset="0"/>
              <a:ea typeface="Verdana" panose="020B0604030504040204" pitchFamily="34" charset="0"/>
            </a:endParaRPr>
          </a:p>
          <a:p>
            <a:pPr algn="just"/>
            <a:r>
              <a:rPr lang="en-GB" sz="1200" dirty="0">
                <a:latin typeface="Verdana" panose="020B0604030504040204" pitchFamily="34" charset="0"/>
                <a:ea typeface="Verdana" panose="020B0604030504040204" pitchFamily="34" charset="0"/>
              </a:rPr>
              <a:t>Schools can choose how to spend their pupil premium grant, as they are best placed to identify what would be of most benefit to the children who are eligible. The Pupil and Service Premium is not ring-fenced. Schools will carefully consider the individual needs of every child prior to any additional support or intervention being implemented. Schools will ensure that their approaches are supported by high quality evidence  and are in line with the Department for Educations Menu of Approaches. </a:t>
            </a:r>
            <a:r>
              <a:rPr lang="en-GB" sz="1200" dirty="0">
                <a:effectLst/>
                <a:latin typeface="Verdana" panose="020B0604030504040204" pitchFamily="34" charset="0"/>
                <a:ea typeface="Verdana" panose="020B0604030504040204" pitchFamily="34" charset="0"/>
              </a:rPr>
              <a:t>Pupil Premium can be carried forward to the next financial year if all the money is not spent in the year in which it is allocated. </a:t>
            </a:r>
            <a:endParaRPr lang="en-GB" sz="1200" dirty="0">
              <a:latin typeface="Verdana" panose="020B0604030504040204" pitchFamily="34" charset="0"/>
              <a:ea typeface="Verdana" panose="020B0604030504040204" pitchFamily="34" charset="0"/>
            </a:endParaRPr>
          </a:p>
          <a:p>
            <a:endParaRPr lang="en-GB" sz="600" b="1" dirty="0">
              <a:solidFill>
                <a:srgbClr val="7030A0"/>
              </a:solidFill>
              <a:latin typeface="Verdana" panose="020B0604030504040204" pitchFamily="34" charset="0"/>
              <a:ea typeface="Verdana" panose="020B0604030504040204" pitchFamily="34" charset="0"/>
            </a:endParaRPr>
          </a:p>
        </p:txBody>
      </p:sp>
      <p:sp>
        <p:nvSpPr>
          <p:cNvPr id="28" name="TextBox 27">
            <a:extLst>
              <a:ext uri="{FF2B5EF4-FFF2-40B4-BE49-F238E27FC236}">
                <a16:creationId xmlns:a16="http://schemas.microsoft.com/office/drawing/2014/main" id="{FB79817F-38B6-256A-8333-08D64EFFB8C1}"/>
              </a:ext>
            </a:extLst>
          </p:cNvPr>
          <p:cNvSpPr txBox="1"/>
          <p:nvPr/>
        </p:nvSpPr>
        <p:spPr>
          <a:xfrm>
            <a:off x="8310265" y="275757"/>
            <a:ext cx="3711732" cy="4555093"/>
          </a:xfrm>
          <a:prstGeom prst="rect">
            <a:avLst/>
          </a:prstGeom>
          <a:noFill/>
        </p:spPr>
        <p:txBody>
          <a:bodyPr wrap="square">
            <a:spAutoFit/>
          </a:bodyPr>
          <a:lstStyle/>
          <a:p>
            <a:r>
              <a:rPr lang="en-GB" sz="2000" b="1" dirty="0">
                <a:solidFill>
                  <a:schemeClr val="accent1">
                    <a:lumMod val="75000"/>
                  </a:schemeClr>
                </a:solidFill>
                <a:effectLst/>
                <a:latin typeface="Verdana" panose="020B0604030504040204" pitchFamily="34" charset="0"/>
                <a:ea typeface="Verdana" panose="020B0604030504040204" pitchFamily="34" charset="0"/>
              </a:rPr>
              <a:t>How are parents informed about the use of the Pupil Premium grants? </a:t>
            </a:r>
            <a:endParaRPr lang="en-GB" sz="1200" b="1" dirty="0">
              <a:solidFill>
                <a:schemeClr val="accent1">
                  <a:lumMod val="75000"/>
                </a:schemeClr>
              </a:solidFill>
              <a:effectLst/>
              <a:latin typeface="Verdana" panose="020B0604030504040204" pitchFamily="34" charset="0"/>
              <a:ea typeface="Verdana" panose="020B0604030504040204" pitchFamily="34" charset="0"/>
            </a:endParaRPr>
          </a:p>
          <a:p>
            <a:pPr algn="just"/>
            <a:r>
              <a:rPr lang="en-GB" sz="1200" dirty="0">
                <a:latin typeface="Verdana" panose="020B0604030504040204" pitchFamily="34" charset="0"/>
                <a:ea typeface="Verdana" panose="020B0604030504040204" pitchFamily="34" charset="0"/>
              </a:rPr>
              <a:t>Schools will need to monitor the impact of their selected approaches to improve provision and outcomes for pupils entitled to the Pupil or Service Premium. </a:t>
            </a:r>
            <a:endParaRPr lang="en-GB" sz="1200" dirty="0">
              <a:effectLst/>
              <a:latin typeface="Verdana" panose="020B0604030504040204" pitchFamily="34" charset="0"/>
              <a:ea typeface="Verdana" panose="020B0604030504040204" pitchFamily="34" charset="0"/>
            </a:endParaRPr>
          </a:p>
          <a:p>
            <a:pPr algn="just"/>
            <a:r>
              <a:rPr lang="en-GB" sz="1200" dirty="0">
                <a:effectLst/>
                <a:latin typeface="Verdana" panose="020B0604030504040204" pitchFamily="34" charset="0"/>
                <a:ea typeface="Verdana" panose="020B0604030504040204" pitchFamily="34" charset="0"/>
              </a:rPr>
              <a:t>The school’s governing body must publish their Pupil Premium Strategy Statement on the school- website every year. This statement </a:t>
            </a:r>
            <a:r>
              <a:rPr lang="en-GB" sz="1200" dirty="0">
                <a:latin typeface="Verdana" panose="020B0604030504040204" pitchFamily="34" charset="0"/>
                <a:ea typeface="Verdana" panose="020B0604030504040204" pitchFamily="34" charset="0"/>
              </a:rPr>
              <a:t>will detail the funding received for the current academic year and details of how it will be spent. There will also be details of the impact of the previous academic year’s allocation</a:t>
            </a:r>
            <a:r>
              <a:rPr lang="en-GB" sz="1200" dirty="0">
                <a:effectLst/>
                <a:latin typeface="Verdana" panose="020B0604030504040204" pitchFamily="34" charset="0"/>
                <a:ea typeface="Verdana" panose="020B0604030504040204" pitchFamily="34" charset="0"/>
              </a:rPr>
              <a:t>. For those parents that are not able to access the internet, a paper copy of this information </a:t>
            </a:r>
            <a:r>
              <a:rPr lang="en-GB" sz="1200" dirty="0">
                <a:latin typeface="Verdana" panose="020B0604030504040204" pitchFamily="34" charset="0"/>
                <a:ea typeface="Verdana" panose="020B0604030504040204" pitchFamily="34" charset="0"/>
              </a:rPr>
              <a:t>can</a:t>
            </a:r>
            <a:r>
              <a:rPr lang="en-GB" sz="1200" dirty="0">
                <a:effectLst/>
                <a:latin typeface="Verdana" panose="020B0604030504040204" pitchFamily="34" charset="0"/>
                <a:ea typeface="Verdana" panose="020B0604030504040204" pitchFamily="34" charset="0"/>
              </a:rPr>
              <a:t> be provided. </a:t>
            </a:r>
          </a:p>
          <a:p>
            <a:endParaRPr lang="en-GB" sz="1400" dirty="0">
              <a:latin typeface="Verdana" panose="020B0604030504040204" pitchFamily="34" charset="0"/>
              <a:ea typeface="Verdana" panose="020B0604030504040204" pitchFamily="34" charset="0"/>
            </a:endParaRPr>
          </a:p>
          <a:p>
            <a:r>
              <a:rPr lang="en-GB" sz="1400" dirty="0">
                <a:latin typeface="Verdana" panose="020B0604030504040204" pitchFamily="34" charset="0"/>
                <a:ea typeface="Verdana" panose="020B0604030504040204" pitchFamily="34" charset="0"/>
                <a:hlinkClick r:id="rId3"/>
              </a:rPr>
              <a:t>Our Pupil Premium Strategy Statement can be found here </a:t>
            </a:r>
            <a:endParaRPr lang="en-GB" sz="1400" dirty="0">
              <a:latin typeface="Verdana" panose="020B0604030504040204" pitchFamily="34" charset="0"/>
              <a:ea typeface="Verdana" panose="020B0604030504040204" pitchFamily="34" charset="0"/>
            </a:endParaRPr>
          </a:p>
        </p:txBody>
      </p:sp>
      <p:sp>
        <p:nvSpPr>
          <p:cNvPr id="30" name="TextBox 29">
            <a:extLst>
              <a:ext uri="{FF2B5EF4-FFF2-40B4-BE49-F238E27FC236}">
                <a16:creationId xmlns:a16="http://schemas.microsoft.com/office/drawing/2014/main" id="{7D12A0B7-7394-7A51-C695-AD82A5AFBAD5}"/>
              </a:ext>
            </a:extLst>
          </p:cNvPr>
          <p:cNvSpPr txBox="1"/>
          <p:nvPr/>
        </p:nvSpPr>
        <p:spPr>
          <a:xfrm>
            <a:off x="4237902" y="3896144"/>
            <a:ext cx="3808161" cy="2677656"/>
          </a:xfrm>
          <a:prstGeom prst="rect">
            <a:avLst/>
          </a:prstGeom>
          <a:noFill/>
        </p:spPr>
        <p:txBody>
          <a:bodyPr wrap="square">
            <a:spAutoFit/>
          </a:bodyPr>
          <a:lstStyle/>
          <a:p>
            <a:r>
              <a:rPr lang="en-GB" sz="2000" b="1" dirty="0">
                <a:solidFill>
                  <a:schemeClr val="accent1">
                    <a:lumMod val="75000"/>
                  </a:schemeClr>
                </a:solidFill>
                <a:effectLst/>
                <a:latin typeface="Verdana" panose="020B0604030504040204" pitchFamily="34" charset="0"/>
                <a:ea typeface="Verdana" panose="020B0604030504040204" pitchFamily="34" charset="0"/>
              </a:rPr>
              <a:t>Who should parents contact for further information? </a:t>
            </a:r>
            <a:endParaRPr lang="en-GB" sz="2000" b="1" dirty="0">
              <a:solidFill>
                <a:schemeClr val="accent1">
                  <a:lumMod val="75000"/>
                </a:schemeClr>
              </a:solidFill>
              <a:latin typeface="Verdana" panose="020B0604030504040204" pitchFamily="34" charset="0"/>
              <a:ea typeface="Verdana" panose="020B0604030504040204" pitchFamily="34" charset="0"/>
            </a:endParaRPr>
          </a:p>
          <a:p>
            <a:pPr algn="just"/>
            <a:r>
              <a:rPr lang="en-GB" sz="1200" dirty="0">
                <a:effectLst/>
                <a:latin typeface="Verdana" panose="020B0604030504040204" pitchFamily="34" charset="0"/>
                <a:ea typeface="Verdana" panose="020B0604030504040204" pitchFamily="34" charset="0"/>
              </a:rPr>
              <a:t>Contact the</a:t>
            </a:r>
            <a:r>
              <a:rPr lang="en-GB" sz="1200" dirty="0">
                <a:latin typeface="Verdana" panose="020B0604030504040204" pitchFamily="34" charset="0"/>
                <a:ea typeface="Verdana" panose="020B0604030504040204" pitchFamily="34" charset="0"/>
              </a:rPr>
              <a:t> School Business Manager </a:t>
            </a:r>
            <a:r>
              <a:rPr lang="en-GB" sz="1200">
                <a:latin typeface="Verdana" panose="020B0604030504040204" pitchFamily="34" charset="0"/>
                <a:ea typeface="Verdana" panose="020B0604030504040204" pitchFamily="34" charset="0"/>
              </a:rPr>
              <a:t>Mrs Holcroft i</a:t>
            </a:r>
            <a:r>
              <a:rPr lang="en-GB" sz="1200">
                <a:effectLst/>
                <a:latin typeface="Verdana" panose="020B0604030504040204" pitchFamily="34" charset="0"/>
                <a:ea typeface="Verdana" panose="020B0604030504040204" pitchFamily="34" charset="0"/>
              </a:rPr>
              <a:t>f </a:t>
            </a:r>
            <a:r>
              <a:rPr lang="en-GB" sz="1200" dirty="0">
                <a:effectLst/>
                <a:latin typeface="Verdana" panose="020B0604030504040204" pitchFamily="34" charset="0"/>
                <a:ea typeface="Verdana" panose="020B0604030504040204" pitchFamily="34" charset="0"/>
              </a:rPr>
              <a:t>you would like to find out more about registering your child for free school meals/ Pupil Premium. This information will be held </a:t>
            </a:r>
            <a:r>
              <a:rPr lang="en-GB" sz="1200" b="1" dirty="0">
                <a:effectLst/>
                <a:latin typeface="Verdana" panose="020B0604030504040204" pitchFamily="34" charset="0"/>
                <a:ea typeface="Verdana" panose="020B0604030504040204" pitchFamily="34" charset="0"/>
              </a:rPr>
              <a:t>confidentially</a:t>
            </a:r>
            <a:r>
              <a:rPr lang="en-GB" sz="1200" dirty="0">
                <a:effectLst/>
                <a:latin typeface="Verdana" panose="020B0604030504040204" pitchFamily="34" charset="0"/>
                <a:ea typeface="Verdana" panose="020B0604030504040204" pitchFamily="34" charset="0"/>
              </a:rPr>
              <a:t> by the school. </a:t>
            </a:r>
            <a:r>
              <a:rPr lang="en-GB" sz="1200" dirty="0">
                <a:latin typeface="Verdana" panose="020B0604030504040204" pitchFamily="34" charset="0"/>
                <a:ea typeface="Verdana" panose="020B0604030504040204" pitchFamily="34" charset="0"/>
              </a:rPr>
              <a:t>If you are unsure if you are eligible, we are happy to support you in finding out, it is always worth double checking to make sure that your child is receiving their full entitlement. </a:t>
            </a:r>
          </a:p>
        </p:txBody>
      </p:sp>
      <p:sp>
        <p:nvSpPr>
          <p:cNvPr id="2" name="Rectangle 1">
            <a:extLst>
              <a:ext uri="{FF2B5EF4-FFF2-40B4-BE49-F238E27FC236}">
                <a16:creationId xmlns:a16="http://schemas.microsoft.com/office/drawing/2014/main" id="{1A33FC80-7353-4920-857B-35C93F5610EE}"/>
              </a:ext>
            </a:extLst>
          </p:cNvPr>
          <p:cNvSpPr/>
          <p:nvPr/>
        </p:nvSpPr>
        <p:spPr>
          <a:xfrm>
            <a:off x="1030424" y="506186"/>
            <a:ext cx="2211610" cy="209426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dirty="0"/>
              <a:t>Insert school Badge</a:t>
            </a:r>
          </a:p>
        </p:txBody>
      </p:sp>
      <p:pic>
        <p:nvPicPr>
          <p:cNvPr id="5" name="Picture 4" descr="A blue and white logo with a bell and text&#10;&#10;Description automatically generated">
            <a:extLst>
              <a:ext uri="{FF2B5EF4-FFF2-40B4-BE49-F238E27FC236}">
                <a16:creationId xmlns:a16="http://schemas.microsoft.com/office/drawing/2014/main" id="{63BA4869-3A05-ECEF-9DDD-EAF8E0E45401}"/>
              </a:ext>
            </a:extLst>
          </p:cNvPr>
          <p:cNvPicPr>
            <a:picLocks noChangeAspect="1"/>
          </p:cNvPicPr>
          <p:nvPr/>
        </p:nvPicPr>
        <p:blipFill>
          <a:blip r:embed="rId4"/>
          <a:stretch>
            <a:fillRect/>
          </a:stretch>
        </p:blipFill>
        <p:spPr>
          <a:xfrm>
            <a:off x="1194448" y="592722"/>
            <a:ext cx="1791595" cy="1759846"/>
          </a:xfrm>
          <a:prstGeom prst="rect">
            <a:avLst/>
          </a:prstGeom>
        </p:spPr>
      </p:pic>
    </p:spTree>
    <p:extLst>
      <p:ext uri="{BB962C8B-B14F-4D97-AF65-F5344CB8AC3E}">
        <p14:creationId xmlns:p14="http://schemas.microsoft.com/office/powerpoint/2010/main" val="18088064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A522AE929C4824F90956F01A831E798" ma:contentTypeVersion="17" ma:contentTypeDescription="Create a new document." ma:contentTypeScope="" ma:versionID="ca8ab99e46960d98bdbc6d986d6c85be">
  <xsd:schema xmlns:xsd="http://www.w3.org/2001/XMLSchema" xmlns:xs="http://www.w3.org/2001/XMLSchema" xmlns:p="http://schemas.microsoft.com/office/2006/metadata/properties" xmlns:ns2="cdfd068b-20d5-4086-86dc-bd85d8e86094" xmlns:ns3="a9f641f3-06e8-4ebf-82e1-ae3fe70e3f36" targetNamespace="http://schemas.microsoft.com/office/2006/metadata/properties" ma:root="true" ma:fieldsID="8b6afe264512584cc2a1b98ec172c418" ns2:_="" ns3:_="">
    <xsd:import namespace="cdfd068b-20d5-4086-86dc-bd85d8e86094"/>
    <xsd:import namespace="a9f641f3-06e8-4ebf-82e1-ae3fe70e3f3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3:MediaServiceLocation" minOccurs="0"/>
                <xsd:element ref="ns3:MediaServiceOCR" minOccurs="0"/>
                <xsd:element ref="ns3:MediaLengthInSeconds" minOccurs="0"/>
                <xsd:element ref="ns3:lcf76f155ced4ddcb4097134ff3c332f" minOccurs="0"/>
                <xsd:element ref="ns2:TaxCatchAll"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dfd068b-20d5-4086-86dc-bd85d8e86094"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1ba1f980-a9eb-4363-988f-2fb27f90176c}" ma:internalName="TaxCatchAll" ma:showField="CatchAllData" ma:web="cdfd068b-20d5-4086-86dc-bd85d8e86094">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a9f641f3-06e8-4ebf-82e1-ae3fe70e3f3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DateTaken" ma:index="17" nillable="true" ma:displayName="MediaServiceDateTaken" ma:hidden="true" ma:internalName="MediaServiceDateTaken"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366d6860-d01e-4c43-9962-b51fa0336c7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cdfd068b-20d5-4086-86dc-bd85d8e86094" xsi:nil="true"/>
    <lcf76f155ced4ddcb4097134ff3c332f xmlns="a9f641f3-06e8-4ebf-82e1-ae3fe70e3f36">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B6F2C8D-2937-48C5-844D-35AE96A31E22}">
  <ds:schemaRefs>
    <ds:schemaRef ds:uri="http://schemas.microsoft.com/sharepoint/v3/contenttype/forms"/>
  </ds:schemaRefs>
</ds:datastoreItem>
</file>

<file path=customXml/itemProps2.xml><?xml version="1.0" encoding="utf-8"?>
<ds:datastoreItem xmlns:ds="http://schemas.openxmlformats.org/officeDocument/2006/customXml" ds:itemID="{7756C65B-45F9-4F3E-93A6-FD4ECA78FBE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dfd068b-20d5-4086-86dc-bd85d8e86094"/>
    <ds:schemaRef ds:uri="a9f641f3-06e8-4ebf-82e1-ae3fe70e3f3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6A1F277-8443-4F4C-BC6D-3D5EA9B9CA72}">
  <ds:schemaRefs>
    <ds:schemaRef ds:uri="cdfd068b-20d5-4086-86dc-bd85d8e86094"/>
    <ds:schemaRef ds:uri="http://schemas.microsoft.com/office/2006/metadata/properties"/>
    <ds:schemaRef ds:uri="http://purl.org/dc/elements/1.1/"/>
    <ds:schemaRef ds:uri="http://schemas.microsoft.com/office/2006/documentManagement/types"/>
    <ds:schemaRef ds:uri="http://schemas.openxmlformats.org/package/2006/metadata/core-properties"/>
    <ds:schemaRef ds:uri="http://purl.org/dc/terms/"/>
    <ds:schemaRef ds:uri="a9f641f3-06e8-4ebf-82e1-ae3fe70e3f36"/>
    <ds:schemaRef ds:uri="http://www.w3.org/XML/1998/namespace"/>
    <ds:schemaRef ds:uri="http://purl.org/dc/dcmitype/"/>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Office Theme 2013 - 2022</Template>
  <TotalTime>152</TotalTime>
  <Words>993</Words>
  <Application>Microsoft Office PowerPoint</Application>
  <PresentationFormat>Widescreen</PresentationFormat>
  <Paragraphs>44</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Verdana</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Andrew Davies</dc:creator>
  <cp:lastModifiedBy>Kathryn Holcroft</cp:lastModifiedBy>
  <cp:revision>3</cp:revision>
  <dcterms:created xsi:type="dcterms:W3CDTF">2023-03-13T15:52:23Z</dcterms:created>
  <dcterms:modified xsi:type="dcterms:W3CDTF">2023-12-20T15:38:16Z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0x0101000A522AE929C4824F90956F01A831E798</vt:lpwstr>
  </property>
</Properties>
</file>