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3"/>
  </p:notesMasterIdLst>
  <p:sldIdLst>
    <p:sldId id="256" r:id="rId5"/>
    <p:sldId id="257" r:id="rId6"/>
    <p:sldId id="266" r:id="rId7"/>
    <p:sldId id="291" r:id="rId8"/>
    <p:sldId id="265" r:id="rId9"/>
    <p:sldId id="295" r:id="rId10"/>
    <p:sldId id="261" r:id="rId11"/>
    <p:sldId id="268" r:id="rId12"/>
    <p:sldId id="269" r:id="rId13"/>
    <p:sldId id="270" r:id="rId14"/>
    <p:sldId id="271" r:id="rId15"/>
    <p:sldId id="272" r:id="rId16"/>
    <p:sldId id="296" r:id="rId17"/>
    <p:sldId id="298" r:id="rId18"/>
    <p:sldId id="297" r:id="rId19"/>
    <p:sldId id="276" r:id="rId20"/>
    <p:sldId id="277" r:id="rId21"/>
    <p:sldId id="278" r:id="rId22"/>
    <p:sldId id="280" r:id="rId23"/>
    <p:sldId id="281" r:id="rId24"/>
    <p:sldId id="282" r:id="rId25"/>
    <p:sldId id="286" r:id="rId26"/>
    <p:sldId id="283" r:id="rId27"/>
    <p:sldId id="284" r:id="rId28"/>
    <p:sldId id="299" r:id="rId29"/>
    <p:sldId id="289" r:id="rId30"/>
    <p:sldId id="287" r:id="rId31"/>
    <p:sldId id="288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4156-EEAF-4A57-9E62-9E8B0449FA50}" type="datetimeFigureOut">
              <a:rPr lang="en-GB" smtClean="0"/>
              <a:t>01/01/2022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37EF-E04D-4DFE-A59D-C5F162D3A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B37EF-E04D-4DFE-A59D-C5F162D3A0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B37EF-E04D-4DFE-A59D-C5F162D3A0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0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rnEc0vhtyo?feature=oembed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bJgV4Y_tmk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l1cwjA-aKo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rnEc0vhtyo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</a:t>
            </a:r>
          </a:p>
        </p:txBody>
      </p:sp>
      <p:pic>
        <p:nvPicPr>
          <p:cNvPr id="4098" name="Picture 2" descr="Healthy Friendships – Youth First">
            <a:extLst>
              <a:ext uri="{FF2B5EF4-FFF2-40B4-BE49-F238E27FC236}">
                <a16:creationId xmlns:a16="http://schemas.microsoft.com/office/drawing/2014/main" id="{F4EC5776-CFA2-4C39-8EFF-C840FB82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22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How do you trust your friend?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Use a </a:t>
            </a:r>
            <a:r>
              <a:rPr lang="en-GB" sz="2400" b="1" dirty="0" err="1">
                <a:solidFill>
                  <a:schemeClr val="tx1"/>
                </a:solidFill>
                <a:latin typeface="Twinkl Cursive Looped"/>
              </a:rPr>
              <a:t>postit</a:t>
            </a: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 to record</a:t>
            </a:r>
          </a:p>
        </p:txBody>
      </p:sp>
      <p:pic>
        <p:nvPicPr>
          <p:cNvPr id="2052" name="Picture 4" descr="64 Most Popular Friendship Poems - Best Poems about True Friendship">
            <a:extLst>
              <a:ext uri="{FF2B5EF4-FFF2-40B4-BE49-F238E27FC236}">
                <a16:creationId xmlns:a16="http://schemas.microsoft.com/office/drawing/2014/main" id="{DE59552D-D9EB-4AC7-8087-041FE218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 dirty="0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 dirty="0"/>
              <a:t>Please bow your heads and put your hands together, or sit quietly to reflect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for the times we have not been as good a friend as we should have.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help us to shine as lights and be supportive to our friends in good times and bad.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6146" name="Picture 2" descr="Healthy Friendships – Youth First">
            <a:extLst>
              <a:ext uri="{FF2B5EF4-FFF2-40B4-BE49-F238E27FC236}">
                <a16:creationId xmlns:a16="http://schemas.microsoft.com/office/drawing/2014/main" id="{62431248-E4A4-4F06-BD03-7181F9E1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FA5025D-5849-482B-AB48-D6EADB83D30C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 Praise worship</a:t>
            </a:r>
          </a:p>
        </p:txBody>
      </p:sp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When I needed a neighbour</a:t>
            </a:r>
          </a:p>
        </p:txBody>
      </p:sp>
      <p:pic>
        <p:nvPicPr>
          <p:cNvPr id="4" name="Online Media 3" title="When I Needed a Neighbour (Singing the Faith 256 / StF 256) (Sydney Carter) with lyrics and singing">
            <a:hlinkClick r:id="" action="ppaction://media"/>
            <a:extLst>
              <a:ext uri="{FF2B5EF4-FFF2-40B4-BE49-F238E27FC236}">
                <a16:creationId xmlns:a16="http://schemas.microsoft.com/office/drawing/2014/main" id="{9DA21A11-F9BB-4BB5-9FA1-451C8698FE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102" y="1070043"/>
            <a:ext cx="11653736" cy="55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3" name="Online Media 2" title="we're going to be friends lyrics - Jack Johnson - Lyrics">
            <a:hlinkClick r:id="" action="ppaction://media"/>
            <a:extLst>
              <a:ext uri="{FF2B5EF4-FFF2-40B4-BE49-F238E27FC236}">
                <a16:creationId xmlns:a16="http://schemas.microsoft.com/office/drawing/2014/main" id="{864D7336-E3D7-4F70-91D2-164AA07952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24519"/>
            <a:ext cx="10171889" cy="4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7172" name="Picture 4" descr="Healthy Friendships – Youth First">
            <a:extLst>
              <a:ext uri="{FF2B5EF4-FFF2-40B4-BE49-F238E27FC236}">
                <a16:creationId xmlns:a16="http://schemas.microsoft.com/office/drawing/2014/main" id="{692FE871-C9A9-47D7-8265-73AF3FA2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F314B19-515B-4E8D-A758-B835B59F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passports</a:t>
            </a:r>
          </a:p>
        </p:txBody>
      </p:sp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791892"/>
            <a:ext cx="4334256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Do you know that God is always your friend?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Value passport activity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To show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wisdom</a:t>
            </a: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EYFS- to create a shared acrostic poem to display.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All classes to create either a friend acrostic poem or one to show how Jesus is your friend.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</p:txBody>
      </p:sp>
      <p:pic>
        <p:nvPicPr>
          <p:cNvPr id="3074" name="Picture 2" descr="Best Friend Acrostic Poem - Images Nomor Siapa?">
            <a:extLst>
              <a:ext uri="{FF2B5EF4-FFF2-40B4-BE49-F238E27FC236}">
                <a16:creationId xmlns:a16="http://schemas.microsoft.com/office/drawing/2014/main" id="{79C5C08B-B667-40C2-9B8F-CB0E9B9D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4024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308DF-BAE2-4CC3-BE04-17E4538B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0"/>
            <a:ext cx="4000500" cy="66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7774091F-C319-4A0C-B58A-3BA38E6D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4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pic>
        <p:nvPicPr>
          <p:cNvPr id="8196" name="Picture 4" descr="Healthy Friendships – Youth First">
            <a:extLst>
              <a:ext uri="{FF2B5EF4-FFF2-40B4-BE49-F238E27FC236}">
                <a16:creationId xmlns:a16="http://schemas.microsoft.com/office/drawing/2014/main" id="{6B3321C4-1E71-4669-A9F7-A2194A6A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5114F1E-2375-4349-A82A-2BC8BDB2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189716"/>
            <a:ext cx="3793642" cy="245570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6308" y="446823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9" y="462966"/>
            <a:ext cx="2436160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D9C832A0-02B7-491F-8988-B978E624A6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84229" y="1337171"/>
            <a:ext cx="8687021" cy="52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2606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winkl Cursive Looped" panose="02000000000000000000" pitchFamily="2" charset="0"/>
              </a:rPr>
              <a:t>Jesus wants us to learn about trust being an important part of friendship and how Christians trust God.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6" y="1401748"/>
            <a:ext cx="6001397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want?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863777" y="5263863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love and forgive we are following God’s wishes.</a:t>
            </a:r>
          </a:p>
        </p:txBody>
      </p:sp>
      <p:pic>
        <p:nvPicPr>
          <p:cNvPr id="1028" name="Picture 4" descr="light of the world – St. Catherine Of Siena Parish">
            <a:extLst>
              <a:ext uri="{FF2B5EF4-FFF2-40B4-BE49-F238E27FC236}">
                <a16:creationId xmlns:a16="http://schemas.microsoft.com/office/drawing/2014/main" id="{2C3B05AE-90F5-4C45-B4CA-770D3B21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1" y="0"/>
            <a:ext cx="5355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4A4C7E-EC9E-49C1-B530-516E73AFBF8F}"/>
              </a:ext>
            </a:extLst>
          </p:cNvPr>
          <p:cNvSpPr txBox="1"/>
          <p:nvPr/>
        </p:nvSpPr>
        <p:spPr>
          <a:xfrm>
            <a:off x="526081" y="5949174"/>
            <a:ext cx="85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The helpful servant…</a:t>
            </a:r>
          </a:p>
        </p:txBody>
      </p:sp>
      <p:pic>
        <p:nvPicPr>
          <p:cNvPr id="3" name="Online Media 2" title="The Helpful Servant - St Barnabas CE Primary School">
            <a:hlinkClick r:id="" action="ppaction://media"/>
            <a:extLst>
              <a:ext uri="{FF2B5EF4-FFF2-40B4-BE49-F238E27FC236}">
                <a16:creationId xmlns:a16="http://schemas.microsoft.com/office/drawing/2014/main" id="{2FF0E3CC-96DC-427B-8937-7F0B2FCACB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670" y="894945"/>
            <a:ext cx="10773580" cy="49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Why must it have been hard for the servant girl to trust Naaman and his wife?</a:t>
            </a:r>
          </a:p>
        </p:txBody>
      </p:sp>
      <p:pic>
        <p:nvPicPr>
          <p:cNvPr id="1026" name="Picture 2" descr="FreeBibleimages :: Naaman and the servant girl :: A servant girl advises a  Syrian army general to seek God help for his leprosy (2 Kings 5)">
            <a:extLst>
              <a:ext uri="{FF2B5EF4-FFF2-40B4-BE49-F238E27FC236}">
                <a16:creationId xmlns:a16="http://schemas.microsoft.com/office/drawing/2014/main" id="{BA58E9B7-615F-4BE7-B2A3-84571EE8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77820"/>
            <a:ext cx="76615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When I needed a neighbour</a:t>
            </a:r>
          </a:p>
        </p:txBody>
      </p:sp>
      <p:pic>
        <p:nvPicPr>
          <p:cNvPr id="4" name="Online Media 3" title="When I Needed a Neighbour (Singing the Faith 256 / StF 256) (Sydney Carter) with lyrics and singing">
            <a:hlinkClick r:id="" action="ppaction://media"/>
            <a:extLst>
              <a:ext uri="{FF2B5EF4-FFF2-40B4-BE49-F238E27FC236}">
                <a16:creationId xmlns:a16="http://schemas.microsoft.com/office/drawing/2014/main" id="{9DA21A11-F9BB-4BB5-9FA1-451C8698FE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102" y="1070043"/>
            <a:ext cx="11653736" cy="55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Thank you for our friends. Help us to look for friends in unexpected places and situations to make our school a place where we can trust each other and build lasting friendships.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035AAF-2873-47CA-901B-5F186C4F2FA9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5122" name="Picture 2" descr="Healthy Friendships – Youth First">
            <a:extLst>
              <a:ext uri="{FF2B5EF4-FFF2-40B4-BE49-F238E27FC236}">
                <a16:creationId xmlns:a16="http://schemas.microsoft.com/office/drawing/2014/main" id="{85647CE0-3006-4B5D-84F8-698BE44B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494</Words>
  <Application>Microsoft Office PowerPoint</Application>
  <PresentationFormat>Widescreen</PresentationFormat>
  <Paragraphs>84</Paragraphs>
  <Slides>28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Abadi</vt:lpstr>
      <vt:lpstr>Arial</vt:lpstr>
      <vt:lpstr>Arial Black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Reflection </vt:lpstr>
      <vt:lpstr>When I needed a neighbour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When I needed a neighbour</vt:lpstr>
      <vt:lpstr>Especially for key stage 1</vt:lpstr>
      <vt:lpstr>I’ll be there…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Head Teacher Awards </vt:lpstr>
      <vt:lpstr>I’ll be there…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9</cp:revision>
  <cp:lastPrinted>2021-08-31T15:51:27Z</cp:lastPrinted>
  <dcterms:created xsi:type="dcterms:W3CDTF">2020-08-15T12:15:28Z</dcterms:created>
  <dcterms:modified xsi:type="dcterms:W3CDTF">2022-01-01T23:29:55Z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