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7" r:id="rId6"/>
    <p:sldId id="266" r:id="rId7"/>
    <p:sldId id="290" r:id="rId8"/>
    <p:sldId id="291" r:id="rId9"/>
    <p:sldId id="265" r:id="rId10"/>
    <p:sldId id="261" r:id="rId11"/>
    <p:sldId id="268" r:id="rId12"/>
    <p:sldId id="269" r:id="rId13"/>
    <p:sldId id="270" r:id="rId14"/>
    <p:sldId id="271" r:id="rId15"/>
    <p:sldId id="272" r:id="rId16"/>
    <p:sldId id="292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6" r:id="rId26"/>
    <p:sldId id="283" r:id="rId27"/>
    <p:sldId id="284" r:id="rId28"/>
    <p:sldId id="293" r:id="rId29"/>
    <p:sldId id="287" r:id="rId30"/>
    <p:sldId id="289" r:id="rId31"/>
    <p:sldId id="288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12/28/2021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bJgV4Y_tmk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pb9bKX1r7k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2</a:t>
            </a:r>
          </a:p>
        </p:txBody>
      </p:sp>
      <p:pic>
        <p:nvPicPr>
          <p:cNvPr id="4098" name="Picture 2" descr="Healthy Friendships – Youth First">
            <a:extLst>
              <a:ext uri="{FF2B5EF4-FFF2-40B4-BE49-F238E27FC236}">
                <a16:creationId xmlns:a16="http://schemas.microsoft.com/office/drawing/2014/main" id="{F4EC5776-CFA2-4C39-8EFF-C840FB82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22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Why would you give a friend a second chance?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1026" name="Picture 2" descr="God gives second chances - Catholicireland.netCatholicireland.net">
            <a:extLst>
              <a:ext uri="{FF2B5EF4-FFF2-40B4-BE49-F238E27FC236}">
                <a16:creationId xmlns:a16="http://schemas.microsoft.com/office/drawing/2014/main" id="{7EA93ED6-4D14-47B2-B601-C2F81E3F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50" y="0"/>
            <a:ext cx="7497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b="1" dirty="0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 dirty="0"/>
              <a:t>Please bow your heads and put your hands together, or sit quietly to reflect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for being the light of the world,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for the times we have not been as good a friend as we should have.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help us to shine as lights and be supportive to our friends in good times and bad.</a:t>
            </a:r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6146" name="Picture 2" descr="Healthy Friendships – Youth First">
            <a:extLst>
              <a:ext uri="{FF2B5EF4-FFF2-40B4-BE49-F238E27FC236}">
                <a16:creationId xmlns:a16="http://schemas.microsoft.com/office/drawing/2014/main" id="{62431248-E4A4-4F06-BD03-7181F9E1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FA5025D-5849-482B-AB48-D6EADB83D30C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2 Praise worship</a:t>
            </a:r>
          </a:p>
        </p:txBody>
      </p:sp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94022" y="687819"/>
            <a:ext cx="7184819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The Lord is my shepherd 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5" name="Online Media 4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3FD7274C-A99D-4DD0-8022-4C878E6837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311" y="1648669"/>
            <a:ext cx="10311319" cy="4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be there…</a:t>
            </a:r>
          </a:p>
        </p:txBody>
      </p:sp>
      <p:pic>
        <p:nvPicPr>
          <p:cNvPr id="4" name="Online Media 3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6128004-AA8B-4FD9-A503-B394801AA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664" y="1070043"/>
            <a:ext cx="1076851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</a:t>
            </a:r>
          </a:p>
        </p:txBody>
      </p:sp>
      <p:pic>
        <p:nvPicPr>
          <p:cNvPr id="3" name="Online Media 2" title="we're going to be friends lyrics - Jack Johnson - Lyrics">
            <a:hlinkClick r:id="" action="ppaction://media"/>
            <a:extLst>
              <a:ext uri="{FF2B5EF4-FFF2-40B4-BE49-F238E27FC236}">
                <a16:creationId xmlns:a16="http://schemas.microsoft.com/office/drawing/2014/main" id="{864D7336-E3D7-4F70-91D2-164AA07952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311" y="1624519"/>
            <a:ext cx="10171889" cy="48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7172" name="Picture 4" descr="Healthy Friendships – Youth First">
            <a:extLst>
              <a:ext uri="{FF2B5EF4-FFF2-40B4-BE49-F238E27FC236}">
                <a16:creationId xmlns:a16="http://schemas.microsoft.com/office/drawing/2014/main" id="{692FE871-C9A9-47D7-8265-73AF3FA2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F314B19-515B-4E8D-A758-B835B59FE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passports</a:t>
            </a:r>
          </a:p>
        </p:txBody>
      </p:sp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207745"/>
            <a:ext cx="3729162" cy="116829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77" y="791892"/>
            <a:ext cx="4334256" cy="54860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How can YOU feed the sheep?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How can you be a good friend?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  <a:latin typeface="Twinkl Cursive Looped"/>
            </a:endParaRPr>
          </a:p>
        </p:txBody>
      </p:sp>
      <p:pic>
        <p:nvPicPr>
          <p:cNvPr id="1026" name="Picture 2" descr="WT) Peter, do you love me? ~ Bible Background and Lesson Objectives |  Rotation.org">
            <a:extLst>
              <a:ext uri="{FF2B5EF4-FFF2-40B4-BE49-F238E27FC236}">
                <a16:creationId xmlns:a16="http://schemas.microsoft.com/office/drawing/2014/main" id="{8D4F1580-0ECE-41E7-9635-EFC7E4ECD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0"/>
            <a:ext cx="7448550" cy="770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pic>
        <p:nvPicPr>
          <p:cNvPr id="8196" name="Picture 4" descr="Healthy Friendships – Youth First">
            <a:extLst>
              <a:ext uri="{FF2B5EF4-FFF2-40B4-BE49-F238E27FC236}">
                <a16:creationId xmlns:a16="http://schemas.microsoft.com/office/drawing/2014/main" id="{6B3321C4-1E71-4669-A9F7-A2194A6A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5114F1E-2375-4349-A82A-2BC8BDB2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189716"/>
            <a:ext cx="3793642" cy="245570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11266" name="Picture 2" descr="Grow your own food: “Growing Together – Safely Apart”">
            <a:extLst>
              <a:ext uri="{FF2B5EF4-FFF2-40B4-BE49-F238E27FC236}">
                <a16:creationId xmlns:a16="http://schemas.microsoft.com/office/drawing/2014/main" id="{E78E65E3-7E90-4F5B-9393-9711951B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70814"/>
            <a:ext cx="7529790" cy="5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be there…</a:t>
            </a:r>
          </a:p>
        </p:txBody>
      </p:sp>
      <p:pic>
        <p:nvPicPr>
          <p:cNvPr id="4" name="Online Media 3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6128004-AA8B-4FD9-A503-B394801AA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664" y="1070043"/>
            <a:ext cx="1076851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Ethos Group </a:t>
            </a:r>
            <a:endParaRPr lang="en-GB" sz="4800" b="1" dirty="0"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 on friendship and love.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462966"/>
            <a:ext cx="4573587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26063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God wants us to understand that when we say sorry there can be forgiveness, understanding and a stronger friendship.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say?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863777" y="5263863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love and forgive we are following God’s wishes.</a:t>
            </a:r>
          </a:p>
        </p:txBody>
      </p:sp>
      <p:pic>
        <p:nvPicPr>
          <p:cNvPr id="1028" name="Picture 4" descr="light of the world – St. Catherine Of Siena Parish">
            <a:extLst>
              <a:ext uri="{FF2B5EF4-FFF2-40B4-BE49-F238E27FC236}">
                <a16:creationId xmlns:a16="http://schemas.microsoft.com/office/drawing/2014/main" id="{2C3B05AE-90F5-4C45-B4CA-770D3B21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01" y="0"/>
            <a:ext cx="5355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526484"/>
            <a:ext cx="5355264" cy="24369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In the story of Simon Peter, who was a disciple we see how he let his friend Jesus down.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This was a surprise to all the disciples because Jesus called Simon Peter his “rock”.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8553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Have YOU ever had an argument with your friend or let them down?</a:t>
            </a:r>
            <a:endParaRPr lang="en-GB" sz="36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050" name="Picture 2" descr="Free Children Stock Photos - Stockvault.net">
            <a:extLst>
              <a:ext uri="{FF2B5EF4-FFF2-40B4-BE49-F238E27FC236}">
                <a16:creationId xmlns:a16="http://schemas.microsoft.com/office/drawing/2014/main" id="{6F2C260B-5F65-4FBE-9C15-C64A81C7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9" y="563850"/>
            <a:ext cx="4765409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sters told children must be free to play with friends to ease stress of  life in lockdown : Broadcast: News items : University of Sussex">
            <a:extLst>
              <a:ext uri="{FF2B5EF4-FFF2-40B4-BE49-F238E27FC236}">
                <a16:creationId xmlns:a16="http://schemas.microsoft.com/office/drawing/2014/main" id="{0BA50349-E9E2-4146-80E8-7436E212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9" y="2154525"/>
            <a:ext cx="2619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School Friends Cliparts, Download Free School Friends Cliparts png  images, Free ClipArts on Clipart Library">
            <a:extLst>
              <a:ext uri="{FF2B5EF4-FFF2-40B4-BE49-F238E27FC236}">
                <a16:creationId xmlns:a16="http://schemas.microsoft.com/office/drawing/2014/main" id="{58BA12E6-0605-4850-BCE3-79A784F8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3" y="2164901"/>
            <a:ext cx="195845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,151,160 Friends Photos - Free &amp; Royalty-Free Stock Photos from Dreamstime">
            <a:extLst>
              <a:ext uri="{FF2B5EF4-FFF2-40B4-BE49-F238E27FC236}">
                <a16:creationId xmlns:a16="http://schemas.microsoft.com/office/drawing/2014/main" id="{5A833DA7-D805-4812-9670-BE4A344C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9" y="4205912"/>
            <a:ext cx="4765409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title="Jesus Forgives Peter">
            <a:hlinkClick r:id="" action="ppaction://media"/>
            <a:extLst>
              <a:ext uri="{FF2B5EF4-FFF2-40B4-BE49-F238E27FC236}">
                <a16:creationId xmlns:a16="http://schemas.microsoft.com/office/drawing/2014/main" id="{200409CE-429B-4F25-9E5C-6C8AE2FDDA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4673" y="683736"/>
            <a:ext cx="10573965" cy="48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If someone lets you down how can you show they are forgiven?</a:t>
            </a:r>
          </a:p>
        </p:txBody>
      </p:sp>
      <p:pic>
        <p:nvPicPr>
          <p:cNvPr id="3074" name="Picture 2" descr="Friends Are God&amp;#39;s Way Of Taking Care Of Us- Reach out!">
            <a:extLst>
              <a:ext uri="{FF2B5EF4-FFF2-40B4-BE49-F238E27FC236}">
                <a16:creationId xmlns:a16="http://schemas.microsoft.com/office/drawing/2014/main" id="{367F3AF8-8BCF-4B76-8DDA-35CA4BBB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75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9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Thank you for our friends. Sometimes we know we will let people down but when that happens, help us to know how to make it right again.</a:t>
            </a:r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035AAF-2873-47CA-901B-5F186C4F2FA9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2 </a:t>
            </a:r>
            <a:endParaRPr lang="en-GB" sz="2400" b="1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</a:t>
            </a:r>
          </a:p>
        </p:txBody>
      </p:sp>
      <p:pic>
        <p:nvPicPr>
          <p:cNvPr id="5122" name="Picture 2" descr="Healthy Friendships – Youth First">
            <a:extLst>
              <a:ext uri="{FF2B5EF4-FFF2-40B4-BE49-F238E27FC236}">
                <a16:creationId xmlns:a16="http://schemas.microsoft.com/office/drawing/2014/main" id="{85647CE0-3006-4B5D-84F8-698BE44B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503</Words>
  <Application>Microsoft Office PowerPoint</Application>
  <PresentationFormat>Widescreen</PresentationFormat>
  <Paragraphs>80</Paragraphs>
  <Slides>28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Abadi</vt:lpstr>
      <vt:lpstr>Arial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Reflection 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PowerPoint Presentation</vt:lpstr>
      <vt:lpstr>I’ll be there…</vt:lpstr>
      <vt:lpstr>Especially for key stage 1</vt:lpstr>
      <vt:lpstr>Children’s choice</vt:lpstr>
      <vt:lpstr>PowerPoint Presentation</vt:lpstr>
      <vt:lpstr>Collective worship </vt:lpstr>
      <vt:lpstr>Reflection </vt:lpstr>
      <vt:lpstr>PowerPoint Presentation</vt:lpstr>
      <vt:lpstr>Celebration Collective worship </vt:lpstr>
      <vt:lpstr>Birthdays….Happy Birthday to YOU.</vt:lpstr>
      <vt:lpstr>Personal Development Awards</vt:lpstr>
      <vt:lpstr>Head Teacher Awards </vt:lpstr>
      <vt:lpstr>I’ll be there…</vt:lpstr>
      <vt:lpstr>Reminders: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6</cp:revision>
  <cp:lastPrinted>2021-08-31T15:51:27Z</cp:lastPrinted>
  <dcterms:created xsi:type="dcterms:W3CDTF">2020-08-15T12:15:28Z</dcterms:created>
  <dcterms:modified xsi:type="dcterms:W3CDTF">2021-12-28T10:18:24Z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