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4"/>
  </p:sldMasterIdLst>
  <p:sldIdLst>
    <p:sldId id="293" r:id="rId5"/>
    <p:sldId id="257" r:id="rId6"/>
    <p:sldId id="258" r:id="rId7"/>
    <p:sldId id="266" r:id="rId8"/>
    <p:sldId id="267" r:id="rId9"/>
    <p:sldId id="290" r:id="rId10"/>
    <p:sldId id="291" r:id="rId11"/>
    <p:sldId id="261" r:id="rId12"/>
    <p:sldId id="292" r:id="rId13"/>
    <p:sldId id="269" r:id="rId14"/>
    <p:sldId id="270" r:id="rId15"/>
    <p:sldId id="294" r:id="rId16"/>
    <p:sldId id="295" r:id="rId17"/>
    <p:sldId id="297" r:id="rId18"/>
    <p:sldId id="273" r:id="rId19"/>
    <p:sldId id="275" r:id="rId20"/>
    <p:sldId id="277" r:id="rId21"/>
    <p:sldId id="276" r:id="rId22"/>
    <p:sldId id="296" r:id="rId23"/>
    <p:sldId id="280" r:id="rId24"/>
    <p:sldId id="281" r:id="rId25"/>
    <p:sldId id="298" r:id="rId26"/>
    <p:sldId id="286" r:id="rId27"/>
    <p:sldId id="283" r:id="rId28"/>
    <p:sldId id="284" r:id="rId29"/>
    <p:sldId id="299" r:id="rId30"/>
    <p:sldId id="289" r:id="rId31"/>
    <p:sldId id="287" r:id="rId32"/>
    <p:sldId id="288" r:id="rId33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11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898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en Mowbray" userId="4f1d123d-1a58-400b-b130-b3dd2397c3b9" providerId="ADAL" clId="{F5BF0A0F-8427-4483-9B26-436AC0497FE7}"/>
    <pc:docChg chg="custSel delSld modSld">
      <pc:chgData name="Karen Mowbray" userId="4f1d123d-1a58-400b-b130-b3dd2397c3b9" providerId="ADAL" clId="{F5BF0A0F-8427-4483-9B26-436AC0497FE7}" dt="2021-10-24T19:56:46.073" v="512" actId="20577"/>
      <pc:docMkLst>
        <pc:docMk/>
      </pc:docMkLst>
      <pc:sldChg chg="del">
        <pc:chgData name="Karen Mowbray" userId="4f1d123d-1a58-400b-b130-b3dd2397c3b9" providerId="ADAL" clId="{F5BF0A0F-8427-4483-9B26-436AC0497FE7}" dt="2021-10-24T19:14:21.771" v="502" actId="47"/>
        <pc:sldMkLst>
          <pc:docMk/>
          <pc:sldMk cId="1079491872" sldId="256"/>
        </pc:sldMkLst>
      </pc:sldChg>
      <pc:sldChg chg="modSp mod modAnim">
        <pc:chgData name="Karen Mowbray" userId="4f1d123d-1a58-400b-b130-b3dd2397c3b9" providerId="ADAL" clId="{F5BF0A0F-8427-4483-9B26-436AC0497FE7}" dt="2021-10-24T08:24:47.082" v="501" actId="20577"/>
        <pc:sldMkLst>
          <pc:docMk/>
          <pc:sldMk cId="2634865682" sldId="258"/>
        </pc:sldMkLst>
        <pc:spChg chg="mod">
          <ac:chgData name="Karen Mowbray" userId="4f1d123d-1a58-400b-b130-b3dd2397c3b9" providerId="ADAL" clId="{F5BF0A0F-8427-4483-9B26-436AC0497FE7}" dt="2021-10-24T08:24:47.082" v="501" actId="20577"/>
          <ac:spMkLst>
            <pc:docMk/>
            <pc:sldMk cId="2634865682" sldId="258"/>
            <ac:spMk id="3" creationId="{77BB1912-0B48-4BCC-A896-231FDED439DF}"/>
          </ac:spMkLst>
        </pc:spChg>
      </pc:sldChg>
      <pc:sldChg chg="modSp mod">
        <pc:chgData name="Karen Mowbray" userId="4f1d123d-1a58-400b-b130-b3dd2397c3b9" providerId="ADAL" clId="{F5BF0A0F-8427-4483-9B26-436AC0497FE7}" dt="2021-10-24T08:19:24.002" v="455" actId="20577"/>
        <pc:sldMkLst>
          <pc:docMk/>
          <pc:sldMk cId="2890148379" sldId="261"/>
        </pc:sldMkLst>
        <pc:spChg chg="mod">
          <ac:chgData name="Karen Mowbray" userId="4f1d123d-1a58-400b-b130-b3dd2397c3b9" providerId="ADAL" clId="{F5BF0A0F-8427-4483-9B26-436AC0497FE7}" dt="2021-10-24T08:19:24.002" v="455" actId="20577"/>
          <ac:spMkLst>
            <pc:docMk/>
            <pc:sldMk cId="2890148379" sldId="261"/>
            <ac:spMk id="3" creationId="{77BB1912-0B48-4BCC-A896-231FDED439DF}"/>
          </ac:spMkLst>
        </pc:spChg>
      </pc:sldChg>
      <pc:sldChg chg="del">
        <pc:chgData name="Karen Mowbray" userId="4f1d123d-1a58-400b-b130-b3dd2397c3b9" providerId="ADAL" clId="{F5BF0A0F-8427-4483-9B26-436AC0497FE7}" dt="2021-10-24T08:17:03.010" v="254" actId="47"/>
        <pc:sldMkLst>
          <pc:docMk/>
          <pc:sldMk cId="3038635079" sldId="262"/>
        </pc:sldMkLst>
      </pc:sldChg>
      <pc:sldChg chg="del">
        <pc:chgData name="Karen Mowbray" userId="4f1d123d-1a58-400b-b130-b3dd2397c3b9" providerId="ADAL" clId="{F5BF0A0F-8427-4483-9B26-436AC0497FE7}" dt="2021-10-24T08:17:09.041" v="255" actId="47"/>
        <pc:sldMkLst>
          <pc:docMk/>
          <pc:sldMk cId="2638795616" sldId="265"/>
        </pc:sldMkLst>
      </pc:sldChg>
      <pc:sldChg chg="modSp mod">
        <pc:chgData name="Karen Mowbray" userId="4f1d123d-1a58-400b-b130-b3dd2397c3b9" providerId="ADAL" clId="{F5BF0A0F-8427-4483-9B26-436AC0497FE7}" dt="2021-10-24T19:56:46.073" v="512" actId="20577"/>
        <pc:sldMkLst>
          <pc:docMk/>
          <pc:sldMk cId="2344509815" sldId="280"/>
        </pc:sldMkLst>
        <pc:spChg chg="mod">
          <ac:chgData name="Karen Mowbray" userId="4f1d123d-1a58-400b-b130-b3dd2397c3b9" providerId="ADAL" clId="{F5BF0A0F-8427-4483-9B26-436AC0497FE7}" dt="2021-10-24T19:56:46.073" v="512" actId="20577"/>
          <ac:spMkLst>
            <pc:docMk/>
            <pc:sldMk cId="2344509815" sldId="280"/>
            <ac:spMk id="3" creationId="{77BB1912-0B48-4BCC-A896-231FDED439DF}"/>
          </ac:spMkLst>
        </pc:spChg>
      </pc:sldChg>
      <pc:sldChg chg="addSp delSp modSp mod modAnim">
        <pc:chgData name="Karen Mowbray" userId="4f1d123d-1a58-400b-b130-b3dd2397c3b9" providerId="ADAL" clId="{F5BF0A0F-8427-4483-9B26-436AC0497FE7}" dt="2021-10-24T08:17:32.657" v="268" actId="20577"/>
        <pc:sldMkLst>
          <pc:docMk/>
          <pc:sldMk cId="1331307872" sldId="291"/>
        </pc:sldMkLst>
        <pc:spChg chg="mod">
          <ac:chgData name="Karen Mowbray" userId="4f1d123d-1a58-400b-b130-b3dd2397c3b9" providerId="ADAL" clId="{F5BF0A0F-8427-4483-9B26-436AC0497FE7}" dt="2021-10-24T08:16:44.553" v="251" actId="14100"/>
          <ac:spMkLst>
            <pc:docMk/>
            <pc:sldMk cId="1331307872" sldId="291"/>
            <ac:spMk id="3" creationId="{77BB1912-0B48-4BCC-A896-231FDED439DF}"/>
          </ac:spMkLst>
        </pc:spChg>
        <pc:spChg chg="mod">
          <ac:chgData name="Karen Mowbray" userId="4f1d123d-1a58-400b-b130-b3dd2397c3b9" providerId="ADAL" clId="{F5BF0A0F-8427-4483-9B26-436AC0497FE7}" dt="2021-10-24T08:17:32.657" v="268" actId="20577"/>
          <ac:spMkLst>
            <pc:docMk/>
            <pc:sldMk cId="1331307872" sldId="291"/>
            <ac:spMk id="4" creationId="{70E50514-20F5-4FA2-AA86-F3282943F003}"/>
          </ac:spMkLst>
        </pc:spChg>
        <pc:picChg chg="add mod">
          <ac:chgData name="Karen Mowbray" userId="4f1d123d-1a58-400b-b130-b3dd2397c3b9" providerId="ADAL" clId="{F5BF0A0F-8427-4483-9B26-436AC0497FE7}" dt="2021-10-24T08:16:53.088" v="253" actId="14100"/>
          <ac:picMkLst>
            <pc:docMk/>
            <pc:sldMk cId="1331307872" sldId="291"/>
            <ac:picMk id="2" creationId="{E30B967D-74FB-40A0-87A4-6AD162906673}"/>
          </ac:picMkLst>
        </pc:picChg>
        <pc:picChg chg="del mod">
          <ac:chgData name="Karen Mowbray" userId="4f1d123d-1a58-400b-b130-b3dd2397c3b9" providerId="ADAL" clId="{F5BF0A0F-8427-4483-9B26-436AC0497FE7}" dt="2021-10-24T08:12:32.995" v="1" actId="478"/>
          <ac:picMkLst>
            <pc:docMk/>
            <pc:sldMk cId="1331307872" sldId="291"/>
            <ac:picMk id="4098" creationId="{9786339D-CD01-4DD0-BEAE-6944753E0B04}"/>
          </ac:picMkLst>
        </pc:picChg>
      </pc:sldChg>
    </pc:docChg>
  </pc:docChgLst>
  <pc:docChgLst>
    <pc:chgData name="Keri Goman" userId="5a4db799-9b42-483b-a8fc-0cd8ad402630" providerId="ADAL" clId="{9A3DA434-4FA6-44F0-A4AF-E8D8C135D4D9}"/>
    <pc:docChg chg="modSld">
      <pc:chgData name="Keri Goman" userId="5a4db799-9b42-483b-a8fc-0cd8ad402630" providerId="ADAL" clId="{9A3DA434-4FA6-44F0-A4AF-E8D8C135D4D9}" dt="2021-11-01T16:05:20.437" v="0" actId="20577"/>
      <pc:docMkLst>
        <pc:docMk/>
      </pc:docMkLst>
      <pc:sldChg chg="modSp mod">
        <pc:chgData name="Keri Goman" userId="5a4db799-9b42-483b-a8fc-0cd8ad402630" providerId="ADAL" clId="{9A3DA434-4FA6-44F0-A4AF-E8D8C135D4D9}" dt="2021-11-01T16:05:20.437" v="0" actId="20577"/>
        <pc:sldMkLst>
          <pc:docMk/>
          <pc:sldMk cId="4145024562" sldId="270"/>
        </pc:sldMkLst>
        <pc:spChg chg="mod">
          <ac:chgData name="Keri Goman" userId="5a4db799-9b42-483b-a8fc-0cd8ad402630" providerId="ADAL" clId="{9A3DA434-4FA6-44F0-A4AF-E8D8C135D4D9}" dt="2021-11-01T16:05:20.437" v="0" actId="20577"/>
          <ac:spMkLst>
            <pc:docMk/>
            <pc:sldMk cId="4145024562" sldId="270"/>
            <ac:spMk id="3" creationId="{77BB1912-0B48-4BCC-A896-231FDED439DF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11/1/2021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927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581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008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739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34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11/1/2021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837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11/1/2021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437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11/1/2021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560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11/1/2021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8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11/1/2021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878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11/1/2021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2067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396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77" r:id="rId5"/>
    <p:sldLayoutId id="2147483683" r:id="rId6"/>
    <p:sldLayoutId id="2147483684" r:id="rId7"/>
    <p:sldLayoutId id="2147483688" r:id="rId8"/>
    <p:sldLayoutId id="2147483687" r:id="rId9"/>
    <p:sldLayoutId id="2147483686" r:id="rId10"/>
    <p:sldLayoutId id="2147483678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b="1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A-qLa_2GPcM?feature=oembed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-wC1bxyhHBI?feature=oembed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Dvzrt4qP-1k?feature=oembed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IclFQj4l3F0?feature=oembed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-wC1bxyhHBI?feature=oembed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A-qLa_2GPcM?feature=oembed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005452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Peace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“A </a:t>
            </a:r>
            <a:r>
              <a:rPr lang="en-GB" sz="2400" dirty="0">
                <a:solidFill>
                  <a:srgbClr val="FF0000"/>
                </a:solidFill>
                <a:latin typeface="Twinkl Cursive Looped"/>
              </a:rPr>
              <a:t>heart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at </a:t>
            </a:r>
            <a:r>
              <a:rPr lang="en-GB" sz="2400" dirty="0">
                <a:solidFill>
                  <a:srgbClr val="00B0F0"/>
                </a:solidFill>
                <a:latin typeface="Twinkl Cursive Looped"/>
              </a:rPr>
              <a:t>peace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gives life to the body” Proverbs 14:30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Worship 1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B0F5CC-7D82-489A-AD4A-0A399F8CD2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4450" y="0"/>
            <a:ext cx="74975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234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andle vigil to mark COVID-19 anniversary | North Bay Nugget">
            <a:extLst>
              <a:ext uri="{FF2B5EF4-FFF2-40B4-BE49-F238E27FC236}">
                <a16:creationId xmlns:a16="http://schemas.microsoft.com/office/drawing/2014/main" id="{DB8821FC-C373-401E-94F1-FC05BA65CC3C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21" r="-2" b="24311"/>
          <a:stretch/>
        </p:blipFill>
        <p:spPr bwMode="auto">
          <a:xfrm>
            <a:off x="7531511" y="3351888"/>
            <a:ext cx="4660490" cy="3506112"/>
          </a:xfrm>
          <a:custGeom>
            <a:avLst/>
            <a:gdLst/>
            <a:ahLst/>
            <a:cxnLst/>
            <a:rect l="l" t="t" r="r" b="b"/>
            <a:pathLst>
              <a:path w="4397481" h="3351888">
                <a:moveTo>
                  <a:pt x="0" y="0"/>
                </a:moveTo>
                <a:lnTo>
                  <a:pt x="4397481" y="0"/>
                </a:lnTo>
                <a:lnTo>
                  <a:pt x="4397481" y="3351888"/>
                </a:lnTo>
                <a:lnTo>
                  <a:pt x="1552363" y="3351888"/>
                </a:lnTo>
                <a:close/>
              </a:path>
            </a:pathLst>
          </a:custGeom>
          <a:noFill/>
        </p:spPr>
      </p:pic>
      <p:pic>
        <p:nvPicPr>
          <p:cNvPr id="6" name="Picture 5" descr="Bible with a crown of thorns on a wooden table | Crown of thorns, Worship  backgrounds, Jesus christ images">
            <a:extLst>
              <a:ext uri="{FF2B5EF4-FFF2-40B4-BE49-F238E27FC236}">
                <a16:creationId xmlns:a16="http://schemas.microsoft.com/office/drawing/2014/main" id="{ED52DE9A-584E-423B-AE12-4AADD86ECD59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02" b="2"/>
          <a:stretch/>
        </p:blipFill>
        <p:spPr bwMode="auto">
          <a:xfrm>
            <a:off x="20" y="10"/>
            <a:ext cx="9154673" cy="6863475"/>
          </a:xfrm>
          <a:custGeom>
            <a:avLst/>
            <a:gdLst/>
            <a:ahLst/>
            <a:cxnLst/>
            <a:rect l="l" t="t" r="r" b="b"/>
            <a:pathLst>
              <a:path w="9154693" h="6863485">
                <a:moveTo>
                  <a:pt x="0" y="0"/>
                </a:moveTo>
                <a:lnTo>
                  <a:pt x="5976000" y="0"/>
                </a:lnTo>
                <a:lnTo>
                  <a:pt x="9154693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  <a:noFill/>
        </p:spPr>
      </p:pic>
      <p:pic>
        <p:nvPicPr>
          <p:cNvPr id="7" name="Picture 6" descr="A picture containing text, sunset, outdoor, sun&#10;&#10;Description automatically generated">
            <a:extLst>
              <a:ext uri="{FF2B5EF4-FFF2-40B4-BE49-F238E27FC236}">
                <a16:creationId xmlns:a16="http://schemas.microsoft.com/office/drawing/2014/main" id="{F36B5C4A-EA04-4F5D-B459-354AC0F7B796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797"/>
          <a:stretch/>
        </p:blipFill>
        <p:spPr bwMode="auto">
          <a:xfrm>
            <a:off x="5977142" y="5494"/>
            <a:ext cx="6214838" cy="3346394"/>
          </a:xfrm>
          <a:custGeom>
            <a:avLst/>
            <a:gdLst/>
            <a:ahLst/>
            <a:cxnLst/>
            <a:rect l="l" t="t" r="r" b="b"/>
            <a:pathLst>
              <a:path w="6023811" h="3346404">
                <a:moveTo>
                  <a:pt x="0" y="0"/>
                </a:moveTo>
                <a:lnTo>
                  <a:pt x="6023811" y="0"/>
                </a:lnTo>
                <a:lnTo>
                  <a:pt x="6023811" y="3346404"/>
                </a:lnTo>
                <a:lnTo>
                  <a:pt x="1549824" y="3346404"/>
                </a:lnTo>
                <a:close/>
              </a:path>
            </a:pathLst>
          </a:cu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197ABFF-1A72-4936-865E-7A86A78D513B}"/>
              </a:ext>
            </a:extLst>
          </p:cNvPr>
          <p:cNvSpPr txBox="1"/>
          <p:nvPr/>
        </p:nvSpPr>
        <p:spPr>
          <a:xfrm>
            <a:off x="97472" y="5836465"/>
            <a:ext cx="5879670" cy="686347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>
                <a:solidFill>
                  <a:srgbClr val="FFFFFF"/>
                </a:solidFill>
              </a:rPr>
              <a:t>We think of God the Father who teaches us through his word.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9D528C-37E2-4F98-BE9F-A740D766B028}"/>
              </a:ext>
            </a:extLst>
          </p:cNvPr>
          <p:cNvSpPr txBox="1"/>
          <p:nvPr/>
        </p:nvSpPr>
        <p:spPr>
          <a:xfrm>
            <a:off x="6096000" y="2998636"/>
            <a:ext cx="6023811" cy="334639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000">
                <a:solidFill>
                  <a:srgbClr val="FFFFFF"/>
                </a:solidFill>
              </a:rPr>
              <a:t>We think of God’s son, Jesus who loves us</a:t>
            </a:r>
            <a:r>
              <a:rPr lang="en-GB" sz="115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FCD8AE-66F7-4A9D-8694-53D948B465C4}"/>
              </a:ext>
            </a:extLst>
          </p:cNvPr>
          <p:cNvSpPr txBox="1"/>
          <p:nvPr/>
        </p:nvSpPr>
        <p:spPr>
          <a:xfrm>
            <a:off x="7794499" y="6012044"/>
            <a:ext cx="4397481" cy="335188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>
                <a:solidFill>
                  <a:srgbClr val="FFFFFF"/>
                </a:solidFill>
              </a:rPr>
              <a:t>We think of God, the Holy spirit, who guides us.</a:t>
            </a:r>
          </a:p>
        </p:txBody>
      </p:sp>
    </p:spTree>
    <p:extLst>
      <p:ext uri="{BB962C8B-B14F-4D97-AF65-F5344CB8AC3E}">
        <p14:creationId xmlns:p14="http://schemas.microsoft.com/office/powerpoint/2010/main" val="1734473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Reflection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005452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Where can you find peace?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Use post its to record what YOU think.</a:t>
            </a:r>
          </a:p>
        </p:txBody>
      </p:sp>
      <p:pic>
        <p:nvPicPr>
          <p:cNvPr id="1028" name="Picture 4" descr="Free download Finding Gods peace in nature mycoffeeandmyblog [1920x1080]  for your Desktop, Mobile &amp;amp; Tablet | Explore 41+ Peaceful Nature Wallpaper |  Beautiful Peaceful Wallpaper, Peaceful Computer Wallpaper,">
            <a:extLst>
              <a:ext uri="{FF2B5EF4-FFF2-40B4-BE49-F238E27FC236}">
                <a16:creationId xmlns:a16="http://schemas.microsoft.com/office/drawing/2014/main" id="{A080291E-7BF3-458E-AFF2-3A8D6248AC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8232" y="0"/>
            <a:ext cx="769376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50245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99634" y="3429000"/>
            <a:ext cx="4089416" cy="253447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600"/>
              </a:spcAft>
            </a:pPr>
            <a:r>
              <a:rPr lang="en-GB" sz="2400" b="1" dirty="0">
                <a:solidFill>
                  <a:srgbClr val="0070C0"/>
                </a:solidFill>
                <a:latin typeface="Twinkl Cursive Looped" panose="02000000000000000000" pitchFamily="2" charset="0"/>
              </a:rPr>
              <a:t>Psalms are also songs and prayers to listen to and reflect.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0E50514-20F5-4FA2-AA86-F3282943F003}"/>
              </a:ext>
            </a:extLst>
          </p:cNvPr>
          <p:cNvSpPr txBox="1"/>
          <p:nvPr/>
        </p:nvSpPr>
        <p:spPr>
          <a:xfrm>
            <a:off x="6799634" y="1279330"/>
            <a:ext cx="4344342" cy="165955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dirty="0">
                <a:solidFill>
                  <a:srgbClr val="00B050"/>
                </a:solidFill>
                <a:effectLst/>
                <a:latin typeface="Twinkl Cursive Looped"/>
                <a:ea typeface="Calibri" panose="020F0502020204030204" pitchFamily="34" charset="0"/>
                <a:cs typeface="Times New Roman"/>
              </a:rPr>
              <a:t>Reflection: Listen to the psalm of David –Psalm 23</a:t>
            </a:r>
            <a:endParaRPr lang="en-GB" sz="3200" dirty="0">
              <a:effectLst/>
              <a:latin typeface="Twinkl Cursive Looped"/>
              <a:ea typeface="Calibri" panose="020F0502020204030204" pitchFamily="34" charset="0"/>
              <a:cs typeface="Times New Roman"/>
            </a:endParaRPr>
          </a:p>
        </p:txBody>
      </p:sp>
      <p:pic>
        <p:nvPicPr>
          <p:cNvPr id="2" name="Online Media 1" title="Psalm 23, The Lord is my Shepherd.">
            <a:hlinkClick r:id="" action="ppaction://media"/>
            <a:extLst>
              <a:ext uri="{FF2B5EF4-FFF2-40B4-BE49-F238E27FC236}">
                <a16:creationId xmlns:a16="http://schemas.microsoft.com/office/drawing/2014/main" id="{E30B967D-74FB-40A0-87A4-6AD16290667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16737" y="621791"/>
            <a:ext cx="5900795" cy="561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709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005452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Peace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“A </a:t>
            </a:r>
            <a:r>
              <a:rPr lang="en-GB" sz="2400" dirty="0">
                <a:solidFill>
                  <a:srgbClr val="FF0000"/>
                </a:solidFill>
                <a:latin typeface="Twinkl Cursive Looped"/>
              </a:rPr>
              <a:t>heart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at </a:t>
            </a:r>
            <a:r>
              <a:rPr lang="en-GB" sz="2400" dirty="0">
                <a:solidFill>
                  <a:srgbClr val="00B0F0"/>
                </a:solidFill>
                <a:latin typeface="Twinkl Cursive Looped"/>
              </a:rPr>
              <a:t>peace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gives life to the body” Proverbs 14:30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Praise Worship 1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B0F5CC-7D82-489A-AD4A-0A399F8CD2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4450" y="0"/>
            <a:ext cx="74975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32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title="This is my wish - Kevin Ross Lyrics">
            <a:hlinkClick r:id="" action="ppaction://media"/>
            <a:extLst>
              <a:ext uri="{FF2B5EF4-FFF2-40B4-BE49-F238E27FC236}">
                <a16:creationId xmlns:a16="http://schemas.microsoft.com/office/drawing/2014/main" id="{3D460C07-6DB9-4F21-BE0A-E63B97474A7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046375" y="449017"/>
            <a:ext cx="9162854" cy="5961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795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1C3E817E-E139-426E-89E5-9DD346EC75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E2ADD2F6-F7FC-464F-8F18-5BDBD27A7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5A3A31F1-FA83-497F-98FF-9A5621DC55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7" y="0"/>
            <a:ext cx="8168743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343FF9E2-8F7E-4BCC-9A50-C41AD8A56D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31468" y="164592"/>
            <a:ext cx="3708894" cy="6540176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EF3056-5D5E-4305-A9F7-98CA584B9E0F}"/>
              </a:ext>
            </a:extLst>
          </p:cNvPr>
          <p:cNvSpPr txBox="1"/>
          <p:nvPr/>
        </p:nvSpPr>
        <p:spPr>
          <a:xfrm>
            <a:off x="8560024" y="1559768"/>
            <a:ext cx="3238829" cy="11056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r>
              <a:rPr lang="en-US" sz="3000" cap="all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Song to reflect:</a:t>
            </a: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r>
              <a:rPr lang="en-US" sz="3000" cap="all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47751BC8-250F-493B-BDF9-D45BA5991D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19318" y="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BF0F044C-8394-47CB-8E3D-FA56B06939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33618" y="-1172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6B2DCD75-B707-4C51-8ADC-813834C09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025258" y="-1172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Connector 148">
            <a:extLst>
              <a:ext uri="{FF2B5EF4-FFF2-40B4-BE49-F238E27FC236}">
                <a16:creationId xmlns:a16="http://schemas.microsoft.com/office/drawing/2014/main" id="{F4851414-8BB1-42EF-912B-608FCE07B2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33618" y="644123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nline Media 2" title="A Wish For Peace">
            <a:hlinkClick r:id="" action="ppaction://media"/>
            <a:extLst>
              <a:ext uri="{FF2B5EF4-FFF2-40B4-BE49-F238E27FC236}">
                <a16:creationId xmlns:a16="http://schemas.microsoft.com/office/drawing/2014/main" id="{A48EB426-7A1B-47C1-A5F2-E2311BF451F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66928" y="525294"/>
            <a:ext cx="8375515" cy="5924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017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FC39D-BD34-4350-B97A-3A7BDDF50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Especially for key stage 1</a:t>
            </a:r>
          </a:p>
        </p:txBody>
      </p:sp>
      <p:pic>
        <p:nvPicPr>
          <p:cNvPr id="5" name="Online Media 4" title="Magic penny">
            <a:hlinkClick r:id="" action="ppaction://media"/>
            <a:extLst>
              <a:ext uri="{FF2B5EF4-FFF2-40B4-BE49-F238E27FC236}">
                <a16:creationId xmlns:a16="http://schemas.microsoft.com/office/drawing/2014/main" id="{D2A0D88E-C1FA-4BB8-BCC4-F552C40D0AE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858297" y="2014194"/>
            <a:ext cx="8396748" cy="3983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569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1557228"/>
            <a:ext cx="5355264" cy="4406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600"/>
              </a:spcAft>
            </a:pPr>
            <a:endParaRPr lang="en-GB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4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7CB1009C-7030-4BBD-BE8F-7D01BE1BD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569" y="859813"/>
            <a:ext cx="3960420" cy="4950347"/>
          </a:xfrm>
          <a:prstGeom prst="rect">
            <a:avLst/>
          </a:prstGeom>
        </p:spPr>
      </p:pic>
      <p:pic>
        <p:nvPicPr>
          <p:cNvPr id="3074" name="Picture 2" descr="The Lord&amp;#39;s Prayer Display Posters by Twinkl Printable Resources | TpT">
            <a:extLst>
              <a:ext uri="{FF2B5EF4-FFF2-40B4-BE49-F238E27FC236}">
                <a16:creationId xmlns:a16="http://schemas.microsoft.com/office/drawing/2014/main" id="{FAD109EE-75F8-46DF-BB55-6C77EA8BC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663" y="457197"/>
            <a:ext cx="6815135" cy="594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2064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horal singing narrow - Colne Valley Male Voice Choir">
            <a:extLst>
              <a:ext uri="{FF2B5EF4-FFF2-40B4-BE49-F238E27FC236}">
                <a16:creationId xmlns:a16="http://schemas.microsoft.com/office/drawing/2014/main" id="{5E5D99B9-ECD7-44C2-8446-B500D7C464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93" b="10751"/>
          <a:stretch/>
        </p:blipFill>
        <p:spPr bwMode="auto">
          <a:xfrm>
            <a:off x="-1" y="10"/>
            <a:ext cx="12192000" cy="455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30074"/>
            <a:ext cx="12192000" cy="2327925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116" y="4692768"/>
            <a:ext cx="11859768" cy="200253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6E2942-F6C0-4702-8E4C-1BB91427D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723" y="4956811"/>
            <a:ext cx="11439414" cy="89743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4400" b="0" cap="all" spc="-100">
                <a:solidFill>
                  <a:schemeClr val="tx1"/>
                </a:solidFill>
              </a:rPr>
              <a:t>Children’s choice</a:t>
            </a:r>
          </a:p>
        </p:txBody>
      </p:sp>
    </p:spTree>
    <p:extLst>
      <p:ext uri="{BB962C8B-B14F-4D97-AF65-F5344CB8AC3E}">
        <p14:creationId xmlns:p14="http://schemas.microsoft.com/office/powerpoint/2010/main" val="647458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798138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Peace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“A </a:t>
            </a:r>
            <a:r>
              <a:rPr lang="en-GB" sz="2400" dirty="0">
                <a:solidFill>
                  <a:srgbClr val="FF0000"/>
                </a:solidFill>
                <a:latin typeface="Twinkl Cursive Looped"/>
              </a:rPr>
              <a:t>heart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at </a:t>
            </a:r>
            <a:r>
              <a:rPr lang="en-GB" sz="2400" dirty="0">
                <a:solidFill>
                  <a:srgbClr val="00B0F0"/>
                </a:solidFill>
                <a:latin typeface="Twinkl Cursive Looped"/>
              </a:rPr>
              <a:t>peace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gives life to the body” Proverbs 14:30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Class Worship 1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Thursday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en-GB" sz="2400" b="1" dirty="0">
              <a:solidFill>
                <a:schemeClr val="tx1"/>
              </a:solidFill>
              <a:latin typeface="Twinkl Cursive Looped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B0F5CC-7D82-489A-AD4A-0A399F8CD2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4450" y="0"/>
            <a:ext cx="74975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0653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andle vigil to mark COVID-19 anniversary | North Bay Nugget">
            <a:extLst>
              <a:ext uri="{FF2B5EF4-FFF2-40B4-BE49-F238E27FC236}">
                <a16:creationId xmlns:a16="http://schemas.microsoft.com/office/drawing/2014/main" id="{DB8821FC-C373-401E-94F1-FC05BA65CC3C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21" r="-2" b="24311"/>
          <a:stretch/>
        </p:blipFill>
        <p:spPr bwMode="auto">
          <a:xfrm>
            <a:off x="7531511" y="3351888"/>
            <a:ext cx="4660490" cy="3506112"/>
          </a:xfrm>
          <a:custGeom>
            <a:avLst/>
            <a:gdLst/>
            <a:ahLst/>
            <a:cxnLst/>
            <a:rect l="l" t="t" r="r" b="b"/>
            <a:pathLst>
              <a:path w="4397481" h="3351888">
                <a:moveTo>
                  <a:pt x="0" y="0"/>
                </a:moveTo>
                <a:lnTo>
                  <a:pt x="4397481" y="0"/>
                </a:lnTo>
                <a:lnTo>
                  <a:pt x="4397481" y="3351888"/>
                </a:lnTo>
                <a:lnTo>
                  <a:pt x="1552363" y="3351888"/>
                </a:lnTo>
                <a:close/>
              </a:path>
            </a:pathLst>
          </a:custGeom>
          <a:noFill/>
        </p:spPr>
      </p:pic>
      <p:pic>
        <p:nvPicPr>
          <p:cNvPr id="6" name="Picture 5" descr="Bible with a crown of thorns on a wooden table | Crown of thorns, Worship  backgrounds, Jesus christ images">
            <a:extLst>
              <a:ext uri="{FF2B5EF4-FFF2-40B4-BE49-F238E27FC236}">
                <a16:creationId xmlns:a16="http://schemas.microsoft.com/office/drawing/2014/main" id="{ED52DE9A-584E-423B-AE12-4AADD86ECD59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02" b="2"/>
          <a:stretch/>
        </p:blipFill>
        <p:spPr bwMode="auto">
          <a:xfrm>
            <a:off x="20" y="10"/>
            <a:ext cx="9154673" cy="6863475"/>
          </a:xfrm>
          <a:custGeom>
            <a:avLst/>
            <a:gdLst/>
            <a:ahLst/>
            <a:cxnLst/>
            <a:rect l="l" t="t" r="r" b="b"/>
            <a:pathLst>
              <a:path w="9154693" h="6863485">
                <a:moveTo>
                  <a:pt x="0" y="0"/>
                </a:moveTo>
                <a:lnTo>
                  <a:pt x="5976000" y="0"/>
                </a:lnTo>
                <a:lnTo>
                  <a:pt x="9154693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  <a:noFill/>
        </p:spPr>
      </p:pic>
      <p:pic>
        <p:nvPicPr>
          <p:cNvPr id="7" name="Picture 6" descr="A picture containing text, sunset, outdoor, sun&#10;&#10;Description automatically generated">
            <a:extLst>
              <a:ext uri="{FF2B5EF4-FFF2-40B4-BE49-F238E27FC236}">
                <a16:creationId xmlns:a16="http://schemas.microsoft.com/office/drawing/2014/main" id="{F36B5C4A-EA04-4F5D-B459-354AC0F7B796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797"/>
          <a:stretch/>
        </p:blipFill>
        <p:spPr bwMode="auto">
          <a:xfrm>
            <a:off x="5977142" y="5494"/>
            <a:ext cx="6214838" cy="3346394"/>
          </a:xfrm>
          <a:custGeom>
            <a:avLst/>
            <a:gdLst/>
            <a:ahLst/>
            <a:cxnLst/>
            <a:rect l="l" t="t" r="r" b="b"/>
            <a:pathLst>
              <a:path w="6023811" h="3346404">
                <a:moveTo>
                  <a:pt x="0" y="0"/>
                </a:moveTo>
                <a:lnTo>
                  <a:pt x="6023811" y="0"/>
                </a:lnTo>
                <a:lnTo>
                  <a:pt x="6023811" y="3346404"/>
                </a:lnTo>
                <a:lnTo>
                  <a:pt x="1549824" y="3346404"/>
                </a:lnTo>
                <a:close/>
              </a:path>
            </a:pathLst>
          </a:cu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197ABFF-1A72-4936-865E-7A86A78D513B}"/>
              </a:ext>
            </a:extLst>
          </p:cNvPr>
          <p:cNvSpPr txBox="1"/>
          <p:nvPr/>
        </p:nvSpPr>
        <p:spPr>
          <a:xfrm>
            <a:off x="97472" y="5836465"/>
            <a:ext cx="5879670" cy="686347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>
                <a:solidFill>
                  <a:srgbClr val="FFFFFF"/>
                </a:solidFill>
              </a:rPr>
              <a:t>We think of God the Father who teaches us through his word.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9D528C-37E2-4F98-BE9F-A740D766B028}"/>
              </a:ext>
            </a:extLst>
          </p:cNvPr>
          <p:cNvSpPr txBox="1"/>
          <p:nvPr/>
        </p:nvSpPr>
        <p:spPr>
          <a:xfrm>
            <a:off x="6096000" y="2998636"/>
            <a:ext cx="6023811" cy="334639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000">
                <a:solidFill>
                  <a:srgbClr val="FFFFFF"/>
                </a:solidFill>
              </a:rPr>
              <a:t>We think of God’s son, Jesus who loves us</a:t>
            </a:r>
            <a:r>
              <a:rPr lang="en-GB" sz="115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FCD8AE-66F7-4A9D-8694-53D948B465C4}"/>
              </a:ext>
            </a:extLst>
          </p:cNvPr>
          <p:cNvSpPr txBox="1"/>
          <p:nvPr/>
        </p:nvSpPr>
        <p:spPr>
          <a:xfrm>
            <a:off x="7794499" y="6012044"/>
            <a:ext cx="4397481" cy="335188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>
                <a:solidFill>
                  <a:srgbClr val="FFFFFF"/>
                </a:solidFill>
              </a:rPr>
              <a:t>We think of God, the Holy spirit, who guides us.</a:t>
            </a:r>
          </a:p>
        </p:txBody>
      </p:sp>
    </p:spTree>
    <p:extLst>
      <p:ext uri="{BB962C8B-B14F-4D97-AF65-F5344CB8AC3E}">
        <p14:creationId xmlns:p14="http://schemas.microsoft.com/office/powerpoint/2010/main" val="249537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207745"/>
            <a:ext cx="3729162" cy="1168294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Reflection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971693"/>
            <a:ext cx="3793642" cy="5486045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How can YOU be the voice of Peace?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Value Passport: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000" b="1" dirty="0">
                <a:solidFill>
                  <a:srgbClr val="FF0000"/>
                </a:solidFill>
                <a:latin typeface="Twinkl Cursive Looped"/>
              </a:rPr>
              <a:t>Class 1: </a:t>
            </a:r>
            <a:r>
              <a:rPr lang="en-GB" sz="2000" b="1" dirty="0">
                <a:solidFill>
                  <a:schemeClr val="tx1"/>
                </a:solidFill>
                <a:latin typeface="Twinkl Cursive Looped"/>
              </a:rPr>
              <a:t> Sing a song to make some one happy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000" b="1" dirty="0">
                <a:solidFill>
                  <a:srgbClr val="FFFF00"/>
                </a:solidFill>
                <a:latin typeface="Twinkl Cursive Looped"/>
              </a:rPr>
              <a:t>Class 2: </a:t>
            </a:r>
            <a:r>
              <a:rPr lang="en-GB" sz="2000" b="1" dirty="0">
                <a:solidFill>
                  <a:schemeClr val="tx1"/>
                </a:solidFill>
                <a:latin typeface="Twinkl Cursive Looped"/>
              </a:rPr>
              <a:t>Find a song about peace and sing it together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000" b="1" dirty="0">
                <a:solidFill>
                  <a:srgbClr val="F211A3"/>
                </a:solidFill>
                <a:latin typeface="Twinkl Cursive Looped"/>
              </a:rPr>
              <a:t>Class 3: </a:t>
            </a:r>
            <a:r>
              <a:rPr lang="en-GB" sz="2000" b="1" dirty="0">
                <a:solidFill>
                  <a:schemeClr val="tx1"/>
                </a:solidFill>
                <a:latin typeface="Twinkl Cursive Looped"/>
              </a:rPr>
              <a:t>Learn how to sign “Peace be with you”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000" b="1" dirty="0">
                <a:solidFill>
                  <a:srgbClr val="92D050"/>
                </a:solidFill>
                <a:latin typeface="Twinkl Cursive Looped"/>
              </a:rPr>
              <a:t>Class 4: </a:t>
            </a:r>
            <a:r>
              <a:rPr lang="en-GB" sz="2000" b="1" dirty="0">
                <a:solidFill>
                  <a:schemeClr val="tx1"/>
                </a:solidFill>
                <a:latin typeface="Twinkl Cursive Looped"/>
              </a:rPr>
              <a:t>Learn how to sign ”Peace be with you “ and share it in Celebration Worship.</a:t>
            </a:r>
          </a:p>
        </p:txBody>
      </p:sp>
      <p:pic>
        <p:nvPicPr>
          <p:cNvPr id="1026" name="Picture 2" descr="400+ Free World Peace &amp;amp; Peace Images">
            <a:extLst>
              <a:ext uri="{FF2B5EF4-FFF2-40B4-BE49-F238E27FC236}">
                <a16:creationId xmlns:a16="http://schemas.microsoft.com/office/drawing/2014/main" id="{4701315D-5CBB-4EF8-8C79-49F4ABFF21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10" y="0"/>
            <a:ext cx="752979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45098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1557228"/>
            <a:ext cx="5355264" cy="4406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600"/>
              </a:spcAft>
            </a:pPr>
            <a:endParaRPr lang="en-GB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4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7CB1009C-7030-4BBD-BE8F-7D01BE1BD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569" y="859813"/>
            <a:ext cx="3960420" cy="4950347"/>
          </a:xfrm>
          <a:prstGeom prst="rect">
            <a:avLst/>
          </a:prstGeom>
        </p:spPr>
      </p:pic>
      <p:pic>
        <p:nvPicPr>
          <p:cNvPr id="3074" name="Picture 2" descr="The Lord&amp;#39;s Prayer Display Posters by Twinkl Printable Resources | TpT">
            <a:extLst>
              <a:ext uri="{FF2B5EF4-FFF2-40B4-BE49-F238E27FC236}">
                <a16:creationId xmlns:a16="http://schemas.microsoft.com/office/drawing/2014/main" id="{FAD109EE-75F8-46DF-BB55-6C77EA8BC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663" y="457197"/>
            <a:ext cx="6815135" cy="594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3905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798138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Peace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“A </a:t>
            </a:r>
            <a:r>
              <a:rPr lang="en-GB" sz="2400" dirty="0">
                <a:solidFill>
                  <a:srgbClr val="FF0000"/>
                </a:solidFill>
                <a:latin typeface="Twinkl Cursive Looped"/>
              </a:rPr>
              <a:t>heart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at </a:t>
            </a:r>
            <a:r>
              <a:rPr lang="en-GB" sz="2400" dirty="0">
                <a:solidFill>
                  <a:srgbClr val="00B0F0"/>
                </a:solidFill>
                <a:latin typeface="Twinkl Cursive Looped"/>
              </a:rPr>
              <a:t>peace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gives life to the body” Proverbs 14:30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Celebration Worship 1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en-GB" sz="2400" b="1" dirty="0">
              <a:solidFill>
                <a:schemeClr val="tx1"/>
              </a:solidFill>
              <a:latin typeface="Twinkl Cursive Looped"/>
            </a:endParaRP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en-GB" sz="2400" b="1" dirty="0">
              <a:solidFill>
                <a:schemeClr val="tx1"/>
              </a:solidFill>
              <a:latin typeface="Twinkl Cursive Looped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B0F5CC-7D82-489A-AD4A-0A399F8CD2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4450" y="0"/>
            <a:ext cx="74975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6964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 descr="Happy Birthday&amp;#39; Song Facts—History of &amp;#39;Happy Birthday&amp;#39; Song">
            <a:extLst>
              <a:ext uri="{FF2B5EF4-FFF2-40B4-BE49-F238E27FC236}">
                <a16:creationId xmlns:a16="http://schemas.microsoft.com/office/drawing/2014/main" id="{8EF12D12-123B-4C44-80ED-64E1EAA220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15"/>
          <a:stretch/>
        </p:blipFill>
        <p:spPr bwMode="auto">
          <a:xfrm>
            <a:off x="-1" y="10"/>
            <a:ext cx="12192000" cy="455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30074"/>
            <a:ext cx="12192000" cy="2327925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116" y="4692768"/>
            <a:ext cx="11859768" cy="200253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D0253D-13B3-40D0-A3E5-44E36B241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723" y="4956811"/>
            <a:ext cx="11439414" cy="89743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4400" b="0" cap="all" spc="-100">
                <a:solidFill>
                  <a:schemeClr val="tx1"/>
                </a:solidFill>
                <a:latin typeface="Twinkl Cursive Looped" panose="02000000000000000000" pitchFamily="2" charset="0"/>
              </a:rPr>
              <a:t>Birthdays….Happy Birthday to YOU</a:t>
            </a:r>
            <a:r>
              <a:rPr lang="en-US" sz="4400" b="0" cap="all" spc="-10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914073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7" name="Rectangle 136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8" name="Rectangle 147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alpha val="30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7990846F-3F1A-44C0-89BC-2CEB1E8F58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rgbClr val="5CB346">
              <a:alpha val="40000"/>
            </a:srgb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DE489E-8B1A-4E9B-9F9E-852BE1C23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524" y="1340361"/>
            <a:ext cx="3729162" cy="33417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3600" b="0" cap="all" spc="-100" dirty="0">
                <a:solidFill>
                  <a:schemeClr val="tx1"/>
                </a:solidFill>
              </a:rPr>
              <a:t>Personal Development Awards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4B4F2C3-2A8F-4A83-B856-A5A1F3FC15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2796" y="395326"/>
            <a:ext cx="6630924" cy="475488"/>
          </a:xfrm>
          <a:prstGeom prst="rect">
            <a:avLst/>
          </a:prstGeom>
        </p:spPr>
      </p:pic>
      <p:pic>
        <p:nvPicPr>
          <p:cNvPr id="2050" name="Picture 2" descr="Why Is My Tree Not Growing. Do You want to grow a tree? But are… | by Nancy  | Medium">
            <a:extLst>
              <a:ext uri="{FF2B5EF4-FFF2-40B4-BE49-F238E27FC236}">
                <a16:creationId xmlns:a16="http://schemas.microsoft.com/office/drawing/2014/main" id="{863FE2A4-E6CA-4FF1-A8C0-3ADBEF8E91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8163" y="1692613"/>
            <a:ext cx="7389859" cy="5096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9CAD142-EC48-4C9E-A818-54C8BA44A77C}"/>
              </a:ext>
            </a:extLst>
          </p:cNvPr>
          <p:cNvSpPr txBox="1"/>
          <p:nvPr/>
        </p:nvSpPr>
        <p:spPr>
          <a:xfrm>
            <a:off x="4662210" y="982494"/>
            <a:ext cx="7176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Twinkl Cursive Looped" panose="02000000000000000000" pitchFamily="2" charset="0"/>
              </a:rPr>
              <a:t>For the Lord gives </a:t>
            </a:r>
            <a:r>
              <a:rPr lang="en-GB" b="1" dirty="0">
                <a:solidFill>
                  <a:srgbClr val="FF0000"/>
                </a:solidFill>
                <a:latin typeface="Twinkl Cursive Looped" panose="02000000000000000000" pitchFamily="2" charset="0"/>
              </a:rPr>
              <a:t>wisdom</a:t>
            </a:r>
            <a:r>
              <a:rPr lang="en-GB" b="1" dirty="0">
                <a:solidFill>
                  <a:schemeClr val="bg1"/>
                </a:solidFill>
                <a:latin typeface="Twinkl Cursive Looped" panose="02000000000000000000" pitchFamily="2" charset="0"/>
              </a:rPr>
              <a:t>: out of his mouth comes knowledge and understanding. Proverbs 2:6</a:t>
            </a:r>
          </a:p>
        </p:txBody>
      </p:sp>
    </p:spTree>
    <p:extLst>
      <p:ext uri="{BB962C8B-B14F-4D97-AF65-F5344CB8AC3E}">
        <p14:creationId xmlns:p14="http://schemas.microsoft.com/office/powerpoint/2010/main" val="24338317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A8702010-68BC-443D-88D4-407773D980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88" name="Rectangle 87">
            <a:extLst>
              <a:ext uri="{FF2B5EF4-FFF2-40B4-BE49-F238E27FC236}">
                <a16:creationId xmlns:a16="http://schemas.microsoft.com/office/drawing/2014/main" id="{CFFB3FCD-ADAB-4198-B351-2D48D2A624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98BC01-3202-4963-97F4-2F741AC16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6" y="2642181"/>
            <a:ext cx="5716338" cy="216127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>
              <a:lnSpc>
                <a:spcPct val="83000"/>
              </a:lnSpc>
            </a:pPr>
            <a:r>
              <a:rPr lang="en-US" sz="6000" b="0" cap="all" spc="-100">
                <a:latin typeface="Twinkl Cursive Looped" panose="02000000000000000000" pitchFamily="2" charset="0"/>
              </a:rPr>
              <a:t>Head Teacher Awards</a:t>
            </a:r>
            <a:br>
              <a:rPr lang="en-US" sz="6000" b="0" cap="all" spc="-100">
                <a:latin typeface="Twinkl Cursive Looped" panose="02000000000000000000" pitchFamily="2" charset="0"/>
              </a:rPr>
            </a:br>
            <a:endParaRPr lang="en-US" sz="6000" b="0" cap="all" spc="-100">
              <a:latin typeface="Twinkl Cursive Looped" panose="02000000000000000000" pitchFamily="2" charset="0"/>
            </a:endParaRP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728BB691-7718-4B75-B2DC-DD370B7D0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48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934E5709-24C6-4EAA-A963-DEB137693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491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4A50C428-FB13-481F-9585-5BCCF34DB1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408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2ABEFF2D-6408-485D-BAD5-EFF000E25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491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 descr="Headteacher Awards - Concordia Academy">
            <a:extLst>
              <a:ext uri="{FF2B5EF4-FFF2-40B4-BE49-F238E27FC236}">
                <a16:creationId xmlns:a16="http://schemas.microsoft.com/office/drawing/2014/main" id="{751A5E1E-B0F3-48BF-99AB-B0AAA51640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24" r="16529"/>
          <a:stretch/>
        </p:blipFill>
        <p:spPr bwMode="auto">
          <a:xfrm>
            <a:off x="7228702" y="621793"/>
            <a:ext cx="4342547" cy="561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BB974C2-3234-41A2-9455-0D4719365036}"/>
              </a:ext>
            </a:extLst>
          </p:cNvPr>
          <p:cNvSpPr txBox="1"/>
          <p:nvPr/>
        </p:nvSpPr>
        <p:spPr>
          <a:xfrm>
            <a:off x="1308366" y="4766330"/>
            <a:ext cx="52332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>
                <a:solidFill>
                  <a:srgbClr val="FF0000"/>
                </a:solidFill>
                <a:latin typeface="Twinkl Cursive Looped" panose="02000000000000000000" pitchFamily="2" charset="0"/>
              </a:rPr>
              <a:t>A</a:t>
            </a:r>
            <a:r>
              <a:rPr lang="en-GB" sz="4400">
                <a:latin typeface="Twinkl Cursive Looped" panose="02000000000000000000" pitchFamily="2" charset="0"/>
              </a:rPr>
              <a:t>chievement for all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4862A52-8201-4151-BE13-1BCC4A530E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824" y="1333009"/>
            <a:ext cx="6630924" cy="4754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8DDCF53-C7DA-487F-AE93-E1B739C09962}"/>
              </a:ext>
            </a:extLst>
          </p:cNvPr>
          <p:cNvSpPr txBox="1"/>
          <p:nvPr/>
        </p:nvSpPr>
        <p:spPr>
          <a:xfrm>
            <a:off x="1798712" y="4140390"/>
            <a:ext cx="54747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  <a:latin typeface="Twinkl Cursive Looped" panose="02000000000000000000" pitchFamily="2" charset="0"/>
              </a:rPr>
              <a:t>Love never fails – 1 Corinthians 13.:8</a:t>
            </a:r>
          </a:p>
        </p:txBody>
      </p:sp>
    </p:spTree>
    <p:extLst>
      <p:ext uri="{BB962C8B-B14F-4D97-AF65-F5344CB8AC3E}">
        <p14:creationId xmlns:p14="http://schemas.microsoft.com/office/powerpoint/2010/main" val="18931070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title="This is my wish - Kevin Ross Lyrics">
            <a:hlinkClick r:id="" action="ppaction://media"/>
            <a:extLst>
              <a:ext uri="{FF2B5EF4-FFF2-40B4-BE49-F238E27FC236}">
                <a16:creationId xmlns:a16="http://schemas.microsoft.com/office/drawing/2014/main" id="{3D460C07-6DB9-4F21-BE0A-E63B97474A7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046375" y="449017"/>
            <a:ext cx="9162854" cy="5961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133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1557228"/>
            <a:ext cx="5355264" cy="4406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800" b="1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Class 4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800" b="1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Prayer to share </a:t>
            </a:r>
            <a:endParaRPr lang="en-GB" sz="48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en-GB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How To Pray With Your Kids | Zack Donaldson">
            <a:extLst>
              <a:ext uri="{FF2B5EF4-FFF2-40B4-BE49-F238E27FC236}">
                <a16:creationId xmlns:a16="http://schemas.microsoft.com/office/drawing/2014/main" id="{8932D568-8E21-4923-87B7-E1E2B403A6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068" y="462966"/>
            <a:ext cx="4573587" cy="5937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8200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dhesive notes on glass wall">
            <a:extLst>
              <a:ext uri="{FF2B5EF4-FFF2-40B4-BE49-F238E27FC236}">
                <a16:creationId xmlns:a16="http://schemas.microsoft.com/office/drawing/2014/main" id="{6020D36A-CA55-4418-A367-56991CA9E3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015" b="2715"/>
          <a:stretch/>
        </p:blipFill>
        <p:spPr>
          <a:xfrm>
            <a:off x="20" y="-22"/>
            <a:ext cx="12191977" cy="6858022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103377" y="1100316"/>
            <a:ext cx="6858003" cy="4657347"/>
          </a:xfrm>
          <a:prstGeom prst="rect">
            <a:avLst/>
          </a:prstGeom>
          <a:gradFill flip="none" rotWithShape="1">
            <a:gsLst>
              <a:gs pos="48000">
                <a:schemeClr val="tx1">
                  <a:alpha val="24000"/>
                </a:schemeClr>
              </a:gs>
              <a:gs pos="85000">
                <a:schemeClr val="tx1">
                  <a:alpha val="45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708657-7ADB-43EA-AD7B-8189090E9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6" y="643467"/>
            <a:ext cx="5452529" cy="356924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83000"/>
              </a:lnSpc>
            </a:pPr>
            <a:r>
              <a:rPr lang="en-US" sz="6000" b="0" cap="all" spc="-100">
                <a:solidFill>
                  <a:schemeClr val="bg1"/>
                </a:solidFill>
              </a:rPr>
              <a:t>Reminders: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731935" y="1397930"/>
            <a:ext cx="6858003" cy="4062128"/>
          </a:xfrm>
          <a:prstGeom prst="rect">
            <a:avLst/>
          </a:prstGeom>
          <a:gradFill flip="none" rotWithShape="1">
            <a:gsLst>
              <a:gs pos="48000">
                <a:schemeClr val="tx1">
                  <a:alpha val="24000"/>
                </a:schemeClr>
              </a:gs>
              <a:gs pos="85000">
                <a:schemeClr val="tx1">
                  <a:alpha val="45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689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43237" y="1342937"/>
            <a:ext cx="5355264" cy="4406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800" b="1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48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en-GB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Picture 2" descr="Postcard from Timperley: 14/10/12 - 21/10/12">
            <a:extLst>
              <a:ext uri="{FF2B5EF4-FFF2-40B4-BE49-F238E27FC236}">
                <a16:creationId xmlns:a16="http://schemas.microsoft.com/office/drawing/2014/main" id="{E7F57D64-36AD-464C-9D95-D9BE72D50E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37" y="614417"/>
            <a:ext cx="5262953" cy="5134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BBC - Manchester - Faith - My Passion">
            <a:extLst>
              <a:ext uri="{FF2B5EF4-FFF2-40B4-BE49-F238E27FC236}">
                <a16:creationId xmlns:a16="http://schemas.microsoft.com/office/drawing/2014/main" id="{AA866BD8-6542-4068-9389-DCE16D485F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325" y="1022226"/>
            <a:ext cx="1447800" cy="193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783CBC1-73CB-4B43-992D-2666442BE648}"/>
              </a:ext>
            </a:extLst>
          </p:cNvPr>
          <p:cNvSpPr txBox="1"/>
          <p:nvPr/>
        </p:nvSpPr>
        <p:spPr>
          <a:xfrm>
            <a:off x="6243484" y="2340077"/>
            <a:ext cx="31561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>
                <a:latin typeface="Twinkl Cursive Looped" panose="02000000000000000000" pitchFamily="2" charset="0"/>
              </a:rPr>
              <a:t>Reverend Jan</a:t>
            </a:r>
          </a:p>
          <a:p>
            <a:endParaRPr lang="en-GB" sz="3200">
              <a:latin typeface="Twinkl Cursive Looped" panose="02000000000000000000" pitchFamily="2" charset="0"/>
            </a:endParaRPr>
          </a:p>
          <a:p>
            <a:r>
              <a:rPr lang="en-GB" sz="3200">
                <a:latin typeface="Twinkl Cursive Looped" panose="02000000000000000000" pitchFamily="2" charset="0"/>
              </a:rPr>
              <a:t>Blessing to all</a:t>
            </a:r>
          </a:p>
        </p:txBody>
      </p:sp>
    </p:spTree>
    <p:extLst>
      <p:ext uri="{BB962C8B-B14F-4D97-AF65-F5344CB8AC3E}">
        <p14:creationId xmlns:p14="http://schemas.microsoft.com/office/powerpoint/2010/main" val="1022972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40703" y="3085860"/>
            <a:ext cx="6630547" cy="2877618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>
              <a:spcAft>
                <a:spcPts val="600"/>
              </a:spcAft>
            </a:pPr>
            <a:endParaRPr lang="en-GB" sz="2400" dirty="0">
              <a:latin typeface="Twinkl Cursive Looped" panose="02000000000000000000" pitchFamily="2" charset="0"/>
            </a:endParaRPr>
          </a:p>
          <a:p>
            <a:pPr>
              <a:spcAft>
                <a:spcPts val="600"/>
              </a:spcAft>
            </a:pPr>
            <a:r>
              <a:rPr lang="en-GB" sz="2400" dirty="0">
                <a:latin typeface="Twinkl Cursive Looped" panose="02000000000000000000" pitchFamily="2" charset="0"/>
              </a:rPr>
              <a:t>Peace is creating space for stillness.</a:t>
            </a:r>
          </a:p>
          <a:p>
            <a:pPr>
              <a:spcAft>
                <a:spcPts val="600"/>
              </a:spcAft>
            </a:pPr>
            <a:r>
              <a:rPr lang="en-GB" sz="2400" dirty="0">
                <a:latin typeface="Twinkl Cursive Looped" panose="02000000000000000000" pitchFamily="2" charset="0"/>
              </a:rPr>
              <a:t>Peace making actions can range from helping to resolve conflict to creating stillness for peace. </a:t>
            </a:r>
          </a:p>
          <a:p>
            <a:pPr>
              <a:spcAft>
                <a:spcPts val="600"/>
              </a:spcAft>
            </a:pPr>
            <a:r>
              <a:rPr lang="en-GB" sz="2400" dirty="0">
                <a:latin typeface="Twinkl Cursive Looped" panose="02000000000000000000" pitchFamily="2" charset="0"/>
              </a:rPr>
              <a:t>God’s intention for peace is for the whole of creation is the promise for total well-being. 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0E50514-20F5-4FA2-AA86-F3282943F003}"/>
              </a:ext>
            </a:extLst>
          </p:cNvPr>
          <p:cNvSpPr txBox="1"/>
          <p:nvPr/>
        </p:nvSpPr>
        <p:spPr>
          <a:xfrm>
            <a:off x="5370237" y="1401748"/>
            <a:ext cx="5355264" cy="152266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400">
                <a:solidFill>
                  <a:srgbClr val="00B050"/>
                </a:solidFill>
                <a:effectLst/>
                <a:latin typeface="Twinkl Cursive Looped"/>
                <a:ea typeface="Calibri" panose="020F0502020204030204" pitchFamily="34" charset="0"/>
                <a:cs typeface="Times New Roman"/>
              </a:rPr>
              <a:t>What do Christians believe?</a:t>
            </a:r>
            <a:endParaRPr lang="en-GB" sz="4400">
              <a:effectLst/>
              <a:latin typeface="Twinkl Cursive Looped"/>
              <a:ea typeface="Calibri" panose="020F0502020204030204" pitchFamily="34" charset="0"/>
              <a:cs typeface="Times New Roman"/>
            </a:endParaRPr>
          </a:p>
        </p:txBody>
      </p:sp>
      <p:pic>
        <p:nvPicPr>
          <p:cNvPr id="2050" name="Picture 2" descr="Cultural Hall. Prince of Peace by Yongsung Kim Jesus Christ white dove  decending four lambs daiseys flowers grass brown background">
            <a:extLst>
              <a:ext uri="{FF2B5EF4-FFF2-40B4-BE49-F238E27FC236}">
                <a16:creationId xmlns:a16="http://schemas.microsoft.com/office/drawing/2014/main" id="{F96A00DF-824B-4309-A49D-2B2DC43866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66" y="0"/>
            <a:ext cx="48974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4865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2364508"/>
            <a:ext cx="5355264" cy="1135776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>
              <a:spcAft>
                <a:spcPts val="600"/>
              </a:spcAft>
            </a:pPr>
            <a:r>
              <a:rPr lang="en-GB" sz="2400" b="1" dirty="0">
                <a:latin typeface="Twinkl Cursive Looped" panose="02000000000000000000" pitchFamily="2" charset="0"/>
              </a:rPr>
              <a:t>Jesus said “Blessed are the peacemakers, for they shall be called the children of God” (Matthew :5:9)</a:t>
            </a:r>
            <a:endParaRPr lang="en-GB" sz="2400" dirty="0">
              <a:latin typeface="Twinkl Cursive Looped" panose="02000000000000000000" pitchFamily="2" charset="0"/>
            </a:endParaRPr>
          </a:p>
          <a:p>
            <a:pPr>
              <a:spcAft>
                <a:spcPts val="600"/>
              </a:spcAft>
            </a:pPr>
            <a:r>
              <a:rPr lang="en-GB" sz="2400" b="1" dirty="0">
                <a:latin typeface="Twinkl Cursive Looped" panose="02000000000000000000" pitchFamily="2" charset="0"/>
              </a:rPr>
              <a:t>Why do you think he said this?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0E50514-20F5-4FA2-AA86-F3282943F003}"/>
              </a:ext>
            </a:extLst>
          </p:cNvPr>
          <p:cNvSpPr txBox="1"/>
          <p:nvPr/>
        </p:nvSpPr>
        <p:spPr>
          <a:xfrm>
            <a:off x="5370237" y="1401748"/>
            <a:ext cx="5355264" cy="79816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400">
                <a:solidFill>
                  <a:srgbClr val="00B050"/>
                </a:solidFill>
                <a:latin typeface="Twinkl Cursive Looped"/>
                <a:ea typeface="Calibri" panose="020F0502020204030204" pitchFamily="34" charset="0"/>
                <a:cs typeface="Times New Roman"/>
              </a:rPr>
              <a:t>What did Jesus say?</a:t>
            </a:r>
            <a:endParaRPr lang="en-GB" sz="4400">
              <a:effectLst/>
              <a:latin typeface="Twinkl Cursive Looped"/>
              <a:ea typeface="Calibri" panose="020F0502020204030204" pitchFamily="34" charset="0"/>
              <a:cs typeface="Times New Roman"/>
            </a:endParaRPr>
          </a:p>
        </p:txBody>
      </p:sp>
      <p:pic>
        <p:nvPicPr>
          <p:cNvPr id="3074" name="Picture 2" descr="Jesus Is the #Light of the #World (1996) by Don #Besig - YouTube">
            <a:extLst>
              <a:ext uri="{FF2B5EF4-FFF2-40B4-BE49-F238E27FC236}">
                <a16:creationId xmlns:a16="http://schemas.microsoft.com/office/drawing/2014/main" id="{D7EF83C8-DB86-453E-9C4E-8F4BB0F5CB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24" y="446823"/>
            <a:ext cx="4572000" cy="6062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ubtitle 2">
            <a:extLst>
              <a:ext uri="{FF2B5EF4-FFF2-40B4-BE49-F238E27FC236}">
                <a16:creationId xmlns:a16="http://schemas.microsoft.com/office/drawing/2014/main" id="{BBCB92B3-DAE0-4C38-8CAF-5BD64F013C6F}"/>
              </a:ext>
            </a:extLst>
          </p:cNvPr>
          <p:cNvSpPr txBox="1">
            <a:spLocks/>
          </p:cNvSpPr>
          <p:nvPr/>
        </p:nvSpPr>
        <p:spPr>
          <a:xfrm>
            <a:off x="5688679" y="3732470"/>
            <a:ext cx="5355264" cy="113577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800" kern="1200" spc="8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GB" sz="2400" b="1" dirty="0">
                <a:latin typeface="Twinkl Cursive Looped" panose="02000000000000000000" pitchFamily="2" charset="0"/>
              </a:rPr>
              <a:t>When we help and are peace makers we are following God’s wishes.</a:t>
            </a:r>
          </a:p>
        </p:txBody>
      </p:sp>
    </p:spTree>
    <p:extLst>
      <p:ext uri="{BB962C8B-B14F-4D97-AF65-F5344CB8AC3E}">
        <p14:creationId xmlns:p14="http://schemas.microsoft.com/office/powerpoint/2010/main" val="439995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3085860"/>
            <a:ext cx="5355264" cy="287761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600"/>
              </a:spcAft>
            </a:pPr>
            <a:r>
              <a:rPr lang="en-GB" sz="2400" b="1" dirty="0">
                <a:latin typeface="Twinkl Cursive Looped" panose="02000000000000000000" pitchFamily="2" charset="0"/>
              </a:rPr>
              <a:t>Imagine if all the musical instruments played at the same time…..IT would be noisy!!!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0E50514-20F5-4FA2-AA86-F3282943F003}"/>
              </a:ext>
            </a:extLst>
          </p:cNvPr>
          <p:cNvSpPr txBox="1"/>
          <p:nvPr/>
        </p:nvSpPr>
        <p:spPr>
          <a:xfrm>
            <a:off x="5788712" y="1279330"/>
            <a:ext cx="5355264" cy="152266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400" dirty="0">
                <a:solidFill>
                  <a:srgbClr val="00B050"/>
                </a:solidFill>
                <a:effectLst/>
                <a:latin typeface="Twinkl Cursive Looped"/>
                <a:ea typeface="Calibri" panose="020F0502020204030204" pitchFamily="34" charset="0"/>
                <a:cs typeface="Times New Roman"/>
              </a:rPr>
              <a:t>What </a:t>
            </a:r>
            <a:r>
              <a:rPr lang="en-GB" sz="4400" dirty="0">
                <a:solidFill>
                  <a:srgbClr val="00B050"/>
                </a:solidFill>
                <a:latin typeface="Twinkl Cursive Looped"/>
                <a:ea typeface="Calibri" panose="020F0502020204030204" pitchFamily="34" charset="0"/>
                <a:cs typeface="Times New Roman"/>
              </a:rPr>
              <a:t>can </a:t>
            </a:r>
            <a:r>
              <a:rPr lang="en-GB" sz="4400" dirty="0">
                <a:solidFill>
                  <a:srgbClr val="0070C0"/>
                </a:solidFill>
                <a:latin typeface="Twinkl Cursive Looped"/>
                <a:ea typeface="Calibri" panose="020F0502020204030204" pitchFamily="34" charset="0"/>
                <a:cs typeface="Times New Roman"/>
              </a:rPr>
              <a:t>Peace </a:t>
            </a:r>
            <a:r>
              <a:rPr lang="en-GB" sz="4400" dirty="0">
                <a:solidFill>
                  <a:srgbClr val="00B050"/>
                </a:solidFill>
                <a:latin typeface="Twinkl Cursive Looped"/>
                <a:ea typeface="Calibri" panose="020F0502020204030204" pitchFamily="34" charset="0"/>
                <a:cs typeface="Times New Roman"/>
              </a:rPr>
              <a:t>mean to YOU?</a:t>
            </a:r>
            <a:endParaRPr lang="en-GB" sz="4400" dirty="0">
              <a:effectLst/>
              <a:latin typeface="Twinkl Cursive Looped"/>
              <a:ea typeface="Calibri" panose="020F0502020204030204" pitchFamily="34" charset="0"/>
              <a:cs typeface="Times New Roman"/>
            </a:endParaRPr>
          </a:p>
        </p:txBody>
      </p:sp>
      <p:pic>
        <p:nvPicPr>
          <p:cNvPr id="3074" name="Picture 2" descr="Loud, Louder, Loudest: How Classical Music Started to Roar - The New York  Times">
            <a:extLst>
              <a:ext uri="{FF2B5EF4-FFF2-40B4-BE49-F238E27FC236}">
                <a16:creationId xmlns:a16="http://schemas.microsoft.com/office/drawing/2014/main" id="{B33C0AE0-E773-4A96-8B5B-CCECD9BD0C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41948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7835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3085860"/>
            <a:ext cx="5355264" cy="2877618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>
              <a:spcAft>
                <a:spcPts val="600"/>
              </a:spcAft>
            </a:pPr>
            <a:r>
              <a:rPr lang="en-GB" sz="2400" b="1" dirty="0">
                <a:latin typeface="Twinkl Cursive Looped" panose="02000000000000000000" pitchFamily="2" charset="0"/>
              </a:rPr>
              <a:t>Celebrations….parties…Sports day…football matches…cheering.</a:t>
            </a:r>
          </a:p>
          <a:p>
            <a:pPr>
              <a:spcAft>
                <a:spcPts val="600"/>
              </a:spcAft>
            </a:pPr>
            <a:endParaRPr lang="en-GB" sz="2400" b="1" dirty="0">
              <a:latin typeface="Twinkl Cursive Looped" panose="02000000000000000000" pitchFamily="2" charset="0"/>
            </a:endParaRPr>
          </a:p>
          <a:p>
            <a:pPr>
              <a:spcAft>
                <a:spcPts val="600"/>
              </a:spcAft>
            </a:pPr>
            <a:r>
              <a:rPr lang="en-GB" sz="2400" b="1" dirty="0">
                <a:solidFill>
                  <a:srgbClr val="FF0000"/>
                </a:solidFill>
                <a:latin typeface="Twinkl Cursive Looped" panose="02000000000000000000" pitchFamily="2" charset="0"/>
              </a:rPr>
              <a:t>When do you like to be quiet?</a:t>
            </a:r>
          </a:p>
          <a:p>
            <a:pPr>
              <a:spcAft>
                <a:spcPts val="600"/>
              </a:spcAft>
            </a:pPr>
            <a:endParaRPr lang="en-GB" sz="2400" b="1" dirty="0">
              <a:solidFill>
                <a:srgbClr val="FF0000"/>
              </a:solidFill>
              <a:latin typeface="Twinkl Cursive Looped" panose="02000000000000000000" pitchFamily="2" charset="0"/>
            </a:endParaRPr>
          </a:p>
          <a:p>
            <a:pPr>
              <a:spcAft>
                <a:spcPts val="600"/>
              </a:spcAft>
            </a:pPr>
            <a:r>
              <a:rPr lang="en-GB" sz="2400" b="1" dirty="0">
                <a:solidFill>
                  <a:srgbClr val="FF0000"/>
                </a:solidFill>
                <a:latin typeface="Twinkl Cursive Looped" panose="02000000000000000000" pitchFamily="2" charset="0"/>
              </a:rPr>
              <a:t>Peace is quiet but it is also feeling calm, not being anxious, not fighting or disagreeing.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0E50514-20F5-4FA2-AA86-F3282943F003}"/>
              </a:ext>
            </a:extLst>
          </p:cNvPr>
          <p:cNvSpPr txBox="1"/>
          <p:nvPr/>
        </p:nvSpPr>
        <p:spPr>
          <a:xfrm>
            <a:off x="5788712" y="1279330"/>
            <a:ext cx="5355264" cy="152266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400" dirty="0">
                <a:solidFill>
                  <a:srgbClr val="00B050"/>
                </a:solidFill>
                <a:latin typeface="Twinkl Cursive Looped"/>
                <a:ea typeface="Calibri" panose="020F0502020204030204" pitchFamily="34" charset="0"/>
                <a:cs typeface="Times New Roman"/>
              </a:rPr>
              <a:t>When do we like to make a lot of noise?</a:t>
            </a:r>
            <a:endParaRPr lang="en-GB" sz="4400" dirty="0">
              <a:effectLst/>
              <a:latin typeface="Twinkl Cursive Looped"/>
              <a:ea typeface="Calibri" panose="020F0502020204030204" pitchFamily="34" charset="0"/>
              <a:cs typeface="Times New Roman"/>
            </a:endParaRPr>
          </a:p>
        </p:txBody>
      </p:sp>
      <p:pic>
        <p:nvPicPr>
          <p:cNvPr id="3074" name="Picture 2" descr="Loud, Louder, Loudest: How Classical Music Started to Roar - The New York  Times">
            <a:extLst>
              <a:ext uri="{FF2B5EF4-FFF2-40B4-BE49-F238E27FC236}">
                <a16:creationId xmlns:a16="http://schemas.microsoft.com/office/drawing/2014/main" id="{B33C0AE0-E773-4A96-8B5B-CCECD9BD0C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41948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9513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99634" y="3429000"/>
            <a:ext cx="4089416" cy="253447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600"/>
              </a:spcAft>
            </a:pPr>
            <a:r>
              <a:rPr lang="en-GB" sz="2400" b="1" dirty="0">
                <a:solidFill>
                  <a:srgbClr val="0070C0"/>
                </a:solidFill>
                <a:latin typeface="Twinkl Cursive Looped" panose="02000000000000000000" pitchFamily="2" charset="0"/>
              </a:rPr>
              <a:t>It is important for all of us to have times of peace and quiet to help us all to think and reflect on things that are important to us.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0E50514-20F5-4FA2-AA86-F3282943F003}"/>
              </a:ext>
            </a:extLst>
          </p:cNvPr>
          <p:cNvSpPr txBox="1"/>
          <p:nvPr/>
        </p:nvSpPr>
        <p:spPr>
          <a:xfrm>
            <a:off x="6799634" y="1279330"/>
            <a:ext cx="4344342" cy="165955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dirty="0">
                <a:solidFill>
                  <a:srgbClr val="00B050"/>
                </a:solidFill>
                <a:effectLst/>
                <a:latin typeface="Twinkl Cursive Looped"/>
                <a:ea typeface="Calibri" panose="020F0502020204030204" pitchFamily="34" charset="0"/>
                <a:cs typeface="Times New Roman"/>
              </a:rPr>
              <a:t>Reflection: Listen to the psalm of David –Psalm 23</a:t>
            </a:r>
            <a:endParaRPr lang="en-GB" sz="3200" dirty="0">
              <a:effectLst/>
              <a:latin typeface="Twinkl Cursive Looped"/>
              <a:ea typeface="Calibri" panose="020F0502020204030204" pitchFamily="34" charset="0"/>
              <a:cs typeface="Times New Roman"/>
            </a:endParaRPr>
          </a:p>
        </p:txBody>
      </p:sp>
      <p:pic>
        <p:nvPicPr>
          <p:cNvPr id="2" name="Online Media 1" title="Psalm 23, The Lord is my Shepherd.">
            <a:hlinkClick r:id="" action="ppaction://media"/>
            <a:extLst>
              <a:ext uri="{FF2B5EF4-FFF2-40B4-BE49-F238E27FC236}">
                <a16:creationId xmlns:a16="http://schemas.microsoft.com/office/drawing/2014/main" id="{E30B967D-74FB-40A0-87A4-6AD16290667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16737" y="621791"/>
            <a:ext cx="5900795" cy="561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307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31876" y="1557228"/>
            <a:ext cx="6339374" cy="4406250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r>
              <a:rPr lang="en-GB" b="1" dirty="0">
                <a:latin typeface="Abadi" panose="020B0604020104020204" pitchFamily="34" charset="0"/>
              </a:rPr>
              <a:t>This is a teaspoon prayer: it includes a Thank you , Sorry and Please (tsp)</a:t>
            </a:r>
          </a:p>
          <a:p>
            <a:r>
              <a:rPr lang="en-GB" b="1" dirty="0"/>
              <a:t>Please bow your heads and put your hands together, or sit quietly to reflect</a:t>
            </a:r>
          </a:p>
          <a:p>
            <a:endParaRPr lang="en-GB" dirty="0"/>
          </a:p>
          <a:p>
            <a:endParaRPr lang="en-GB" b="1" dirty="0"/>
          </a:p>
          <a:p>
            <a:endParaRPr lang="en-GB" b="1" dirty="0"/>
          </a:p>
          <a:p>
            <a:r>
              <a:rPr lang="en-GB" b="1" dirty="0"/>
              <a:t>Prayer: </a:t>
            </a:r>
          </a:p>
          <a:p>
            <a:r>
              <a:rPr lang="en-GB" sz="2800" b="1" dirty="0">
                <a:latin typeface="Twinkl Cursive Looped"/>
              </a:rPr>
              <a:t>Dear </a:t>
            </a:r>
            <a:r>
              <a:rPr lang="en-GB" sz="2800" b="1" dirty="0">
                <a:solidFill>
                  <a:srgbClr val="0D0D0D"/>
                </a:solidFill>
                <a:latin typeface="Twinkl Cursive Looped"/>
              </a:rPr>
              <a:t>God,</a:t>
            </a:r>
          </a:p>
          <a:p>
            <a:r>
              <a:rPr lang="en-GB" sz="2800" b="1" dirty="0">
                <a:solidFill>
                  <a:srgbClr val="0D0D0D"/>
                </a:solidFill>
                <a:latin typeface="Twinkl Cursive Looped"/>
              </a:rPr>
              <a:t> </a:t>
            </a:r>
            <a:r>
              <a:rPr lang="en-GB" sz="2800" b="1" dirty="0">
                <a:solidFill>
                  <a:srgbClr val="0070C0"/>
                </a:solidFill>
                <a:latin typeface="Twinkl Cursive Looped"/>
              </a:rPr>
              <a:t>Thank you </a:t>
            </a:r>
            <a:r>
              <a:rPr lang="en-GB" sz="2800" b="1" dirty="0">
                <a:solidFill>
                  <a:srgbClr val="0D0D0D"/>
                </a:solidFill>
                <a:latin typeface="Twinkl Cursive Looped"/>
              </a:rPr>
              <a:t>for being our strength and our guide, </a:t>
            </a:r>
            <a:r>
              <a:rPr lang="en-GB" sz="2800" b="1" dirty="0">
                <a:solidFill>
                  <a:srgbClr val="0070C0"/>
                </a:solidFill>
                <a:latin typeface="Twinkl Cursive Looped"/>
              </a:rPr>
              <a:t>Sorry</a:t>
            </a:r>
            <a:r>
              <a:rPr lang="en-GB" sz="2800" b="1" dirty="0">
                <a:solidFill>
                  <a:srgbClr val="0D0D0D"/>
                </a:solidFill>
                <a:latin typeface="Twinkl Cursive Looped"/>
              </a:rPr>
              <a:t> for the times we have not been a peace maker as you would like. </a:t>
            </a:r>
            <a:r>
              <a:rPr lang="en-GB" sz="2800" b="1" dirty="0">
                <a:solidFill>
                  <a:srgbClr val="0070C0"/>
                </a:solidFill>
                <a:latin typeface="Twinkl Cursive Looped"/>
              </a:rPr>
              <a:t>Please</a:t>
            </a:r>
            <a:r>
              <a:rPr lang="en-GB" sz="2800" b="1" dirty="0">
                <a:solidFill>
                  <a:srgbClr val="0D0D0D"/>
                </a:solidFill>
                <a:latin typeface="Twinkl Cursive Looped"/>
              </a:rPr>
              <a:t> help us to find our own place to be quiet and feel close to you.</a:t>
            </a:r>
          </a:p>
          <a:p>
            <a:r>
              <a:rPr lang="en-GB" sz="2800" b="1" dirty="0">
                <a:latin typeface="Twinkl Cursive Looped"/>
              </a:rPr>
              <a:t> Guide us in your light forever and always. </a:t>
            </a:r>
            <a:endParaRPr lang="en-GB" sz="2800" b="1" dirty="0">
              <a:latin typeface="Twinkl Cursive Looped" panose="02000000000000000000" pitchFamily="2" charset="0"/>
            </a:endParaRPr>
          </a:p>
          <a:p>
            <a:r>
              <a:rPr lang="en-GB" sz="2800" b="1" dirty="0">
                <a:latin typeface="Twinkl Cursive Looped"/>
              </a:rPr>
              <a:t>Amen.</a:t>
            </a:r>
            <a:endParaRPr lang="en-GB" sz="2800" dirty="0">
              <a:latin typeface="Twinkl Cursive Looped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800" b="1" dirty="0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4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en-GB" dirty="0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4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7CB1009C-7030-4BBD-BE8F-7D01BE1BD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569" y="859813"/>
            <a:ext cx="3960420" cy="495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148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005452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Peace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“A </a:t>
            </a:r>
            <a:r>
              <a:rPr lang="en-GB" sz="2400" dirty="0">
                <a:solidFill>
                  <a:srgbClr val="FF0000"/>
                </a:solidFill>
                <a:latin typeface="Twinkl Cursive Looped"/>
              </a:rPr>
              <a:t>heart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at </a:t>
            </a:r>
            <a:r>
              <a:rPr lang="en-GB" sz="2400" dirty="0">
                <a:solidFill>
                  <a:srgbClr val="00B0F0"/>
                </a:solidFill>
                <a:latin typeface="Twinkl Cursive Looped"/>
              </a:rPr>
              <a:t>peace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gives life to the body” Proverbs 14:30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Class Worship 1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B0F5CC-7D82-489A-AD4A-0A399F8CD2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4450" y="0"/>
            <a:ext cx="74975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1611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AnalogousFromDarkSeedLeftStep">
      <a:dk1>
        <a:srgbClr val="000000"/>
      </a:dk1>
      <a:lt1>
        <a:srgbClr val="FFFFFF"/>
      </a:lt1>
      <a:dk2>
        <a:srgbClr val="413424"/>
      </a:dk2>
      <a:lt2>
        <a:srgbClr val="E7E2E8"/>
      </a:lt2>
      <a:accent1>
        <a:srgbClr val="5CB346"/>
      </a:accent1>
      <a:accent2>
        <a:srgbClr val="83B03A"/>
      </a:accent2>
      <a:accent3>
        <a:srgbClr val="A8A442"/>
      </a:accent3>
      <a:accent4>
        <a:srgbClr val="B17C3B"/>
      </a:accent4>
      <a:accent5>
        <a:srgbClr val="C35C4D"/>
      </a:accent5>
      <a:accent6>
        <a:srgbClr val="B13B5D"/>
      </a:accent6>
      <a:hlink>
        <a:srgbClr val="C06742"/>
      </a:hlink>
      <a:folHlink>
        <a:srgbClr val="7F7F7F"/>
      </a:folHlink>
    </a:clrScheme>
    <a:fontScheme name="Savon">
      <a:majorFont>
        <a:latin typeface="Speak Pro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Selawik Ligh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6D481D1737C624789CDC0062E470A3A" ma:contentTypeVersion="13" ma:contentTypeDescription="Create a new document." ma:contentTypeScope="" ma:versionID="d26b80e2856aa474da297d112e903c48">
  <xsd:schema xmlns:xsd="http://www.w3.org/2001/XMLSchema" xmlns:xs="http://www.w3.org/2001/XMLSchema" xmlns:p="http://schemas.microsoft.com/office/2006/metadata/properties" xmlns:ns2="cdfd068b-20d5-4086-86dc-bd85d8e86094" xmlns:ns3="598a01a8-5d69-453e-ab46-27cc0e5f55aa" targetNamespace="http://schemas.microsoft.com/office/2006/metadata/properties" ma:root="true" ma:fieldsID="1b62f07d30fda779dd0c828ce44172a9" ns2:_="" ns3:_="">
    <xsd:import namespace="cdfd068b-20d5-4086-86dc-bd85d8e86094"/>
    <xsd:import namespace="598a01a8-5d69-453e-ab46-27cc0e5f55a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fd068b-20d5-4086-86dc-bd85d8e8609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8a01a8-5d69-453e-ab46-27cc0e5f55a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E70E69A-8B7C-4B71-B0E4-6C6CF8A25C5E}">
  <ds:schemaRefs>
    <ds:schemaRef ds:uri="http://purl.org/dc/terms/"/>
    <ds:schemaRef ds:uri="http://schemas.microsoft.com/office/2006/documentManagement/types"/>
    <ds:schemaRef ds:uri="598a01a8-5d69-453e-ab46-27cc0e5f55aa"/>
    <ds:schemaRef ds:uri="http://schemas.microsoft.com/office/2006/metadata/properties"/>
    <ds:schemaRef ds:uri="http://schemas.openxmlformats.org/package/2006/metadata/core-properties"/>
    <ds:schemaRef ds:uri="cdfd068b-20d5-4086-86dc-bd85d8e86094"/>
    <ds:schemaRef ds:uri="http://purl.org/dc/elements/1.1/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CA39BD5F-4615-4779-A4A7-0E224793014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36986EC-2BA1-460F-B08C-8DCAA071B95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dfd068b-20d5-4086-86dc-bd85d8e86094"/>
    <ds:schemaRef ds:uri="598a01a8-5d69-453e-ab46-27cc0e5f55a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664</Words>
  <Application>Microsoft Office PowerPoint</Application>
  <PresentationFormat>Widescreen</PresentationFormat>
  <Paragraphs>93</Paragraphs>
  <Slides>29</Slides>
  <Notes>0</Notes>
  <HiddenSlides>0</HiddenSlides>
  <MMClips>6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Abadi</vt:lpstr>
      <vt:lpstr>Calibri</vt:lpstr>
      <vt:lpstr>Garamond</vt:lpstr>
      <vt:lpstr>Selawik Light</vt:lpstr>
      <vt:lpstr>Speak Pro</vt:lpstr>
      <vt:lpstr>Twinkl Cursive Looped</vt:lpstr>
      <vt:lpstr>SavonVTI</vt:lpstr>
      <vt:lpstr>Collective worship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Collective worship </vt:lpstr>
      <vt:lpstr>PowerPoint Presentation</vt:lpstr>
      <vt:lpstr>Reflection </vt:lpstr>
      <vt:lpstr>PowerPoint Presentation</vt:lpstr>
      <vt:lpstr>Collective worship </vt:lpstr>
      <vt:lpstr>PowerPoint Presentation</vt:lpstr>
      <vt:lpstr>PowerPoint Presentation</vt:lpstr>
      <vt:lpstr>Especially for key stage 1</vt:lpstr>
      <vt:lpstr>PowerPoint Presentation</vt:lpstr>
      <vt:lpstr>Children’s choice</vt:lpstr>
      <vt:lpstr>Collective worship </vt:lpstr>
      <vt:lpstr>Reflection </vt:lpstr>
      <vt:lpstr>PowerPoint Presentation</vt:lpstr>
      <vt:lpstr>Collective worship </vt:lpstr>
      <vt:lpstr>Birthdays….Happy Birthday to YOU.</vt:lpstr>
      <vt:lpstr>Personal Development Awards</vt:lpstr>
      <vt:lpstr>Head Teacher Awards </vt:lpstr>
      <vt:lpstr>PowerPoint Presentation</vt:lpstr>
      <vt:lpstr>PowerPoint Presentation</vt:lpstr>
      <vt:lpstr>Reminders: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Collective worship</dc:title>
  <dc:creator>karen mowbray</dc:creator>
  <cp:lastModifiedBy>Keri Goman</cp:lastModifiedBy>
  <cp:revision>5</cp:revision>
  <cp:lastPrinted>2021-11-01T16:05:39Z</cp:lastPrinted>
  <dcterms:created xsi:type="dcterms:W3CDTF">2020-08-15T12:15:28Z</dcterms:created>
  <dcterms:modified xsi:type="dcterms:W3CDTF">2021-11-01T16:05:47Z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0x01010016D481D1737C624789CDC0062E470A3A</vt:lpwstr>
  </property>
</Properties>
</file>