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93" r:id="rId5"/>
    <p:sldId id="257" r:id="rId6"/>
    <p:sldId id="258" r:id="rId7"/>
    <p:sldId id="266" r:id="rId8"/>
    <p:sldId id="267" r:id="rId9"/>
    <p:sldId id="290" r:id="rId10"/>
    <p:sldId id="291" r:id="rId11"/>
    <p:sldId id="261" r:id="rId12"/>
    <p:sldId id="292" r:id="rId13"/>
    <p:sldId id="269" r:id="rId14"/>
    <p:sldId id="270" r:id="rId15"/>
    <p:sldId id="294" r:id="rId16"/>
    <p:sldId id="295" r:id="rId17"/>
    <p:sldId id="297" r:id="rId18"/>
    <p:sldId id="273" r:id="rId19"/>
    <p:sldId id="275" r:id="rId20"/>
    <p:sldId id="277" r:id="rId21"/>
    <p:sldId id="276" r:id="rId22"/>
    <p:sldId id="296" r:id="rId23"/>
    <p:sldId id="280" r:id="rId24"/>
    <p:sldId id="281" r:id="rId25"/>
    <p:sldId id="298" r:id="rId26"/>
    <p:sldId id="286" r:id="rId27"/>
    <p:sldId id="283" r:id="rId28"/>
    <p:sldId id="284" r:id="rId29"/>
    <p:sldId id="299" r:id="rId30"/>
    <p:sldId id="289" r:id="rId31"/>
    <p:sldId id="287" r:id="rId32"/>
    <p:sldId id="288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Mowbray" userId="4f1d123d-1a58-400b-b130-b3dd2397c3b9" providerId="ADAL" clId="{F5BF0A0F-8427-4483-9B26-436AC0497FE7}"/>
    <pc:docChg chg="custSel delSld modSld">
      <pc:chgData name="Karen Mowbray" userId="4f1d123d-1a58-400b-b130-b3dd2397c3b9" providerId="ADAL" clId="{F5BF0A0F-8427-4483-9B26-436AC0497FE7}" dt="2021-10-24T19:56:46.073" v="512" actId="20577"/>
      <pc:docMkLst>
        <pc:docMk/>
      </pc:docMkLst>
      <pc:sldChg chg="del">
        <pc:chgData name="Karen Mowbray" userId="4f1d123d-1a58-400b-b130-b3dd2397c3b9" providerId="ADAL" clId="{F5BF0A0F-8427-4483-9B26-436AC0497FE7}" dt="2021-10-24T19:14:21.771" v="502" actId="47"/>
        <pc:sldMkLst>
          <pc:docMk/>
          <pc:sldMk cId="1079491872" sldId="256"/>
        </pc:sldMkLst>
      </pc:sldChg>
      <pc:sldChg chg="modSp mod modAnim">
        <pc:chgData name="Karen Mowbray" userId="4f1d123d-1a58-400b-b130-b3dd2397c3b9" providerId="ADAL" clId="{F5BF0A0F-8427-4483-9B26-436AC0497FE7}" dt="2021-10-24T08:24:47.082" v="501" actId="20577"/>
        <pc:sldMkLst>
          <pc:docMk/>
          <pc:sldMk cId="2634865682" sldId="258"/>
        </pc:sldMkLst>
        <pc:spChg chg="mod">
          <ac:chgData name="Karen Mowbray" userId="4f1d123d-1a58-400b-b130-b3dd2397c3b9" providerId="ADAL" clId="{F5BF0A0F-8427-4483-9B26-436AC0497FE7}" dt="2021-10-24T08:24:47.082" v="501" actId="20577"/>
          <ac:spMkLst>
            <pc:docMk/>
            <pc:sldMk cId="2634865682" sldId="258"/>
            <ac:spMk id="3" creationId="{77BB1912-0B48-4BCC-A896-231FDED439DF}"/>
          </ac:spMkLst>
        </pc:spChg>
      </pc:sldChg>
      <pc:sldChg chg="modSp mod">
        <pc:chgData name="Karen Mowbray" userId="4f1d123d-1a58-400b-b130-b3dd2397c3b9" providerId="ADAL" clId="{F5BF0A0F-8427-4483-9B26-436AC0497FE7}" dt="2021-10-24T08:19:24.002" v="455" actId="20577"/>
        <pc:sldMkLst>
          <pc:docMk/>
          <pc:sldMk cId="2890148379" sldId="261"/>
        </pc:sldMkLst>
        <pc:spChg chg="mod">
          <ac:chgData name="Karen Mowbray" userId="4f1d123d-1a58-400b-b130-b3dd2397c3b9" providerId="ADAL" clId="{F5BF0A0F-8427-4483-9B26-436AC0497FE7}" dt="2021-10-24T08:19:24.002" v="455" actId="20577"/>
          <ac:spMkLst>
            <pc:docMk/>
            <pc:sldMk cId="2890148379" sldId="261"/>
            <ac:spMk id="3" creationId="{77BB1912-0B48-4BCC-A896-231FDED439DF}"/>
          </ac:spMkLst>
        </pc:spChg>
      </pc:sldChg>
      <pc:sldChg chg="del">
        <pc:chgData name="Karen Mowbray" userId="4f1d123d-1a58-400b-b130-b3dd2397c3b9" providerId="ADAL" clId="{F5BF0A0F-8427-4483-9B26-436AC0497FE7}" dt="2021-10-24T08:17:03.010" v="254" actId="47"/>
        <pc:sldMkLst>
          <pc:docMk/>
          <pc:sldMk cId="3038635079" sldId="262"/>
        </pc:sldMkLst>
      </pc:sldChg>
      <pc:sldChg chg="del">
        <pc:chgData name="Karen Mowbray" userId="4f1d123d-1a58-400b-b130-b3dd2397c3b9" providerId="ADAL" clId="{F5BF0A0F-8427-4483-9B26-436AC0497FE7}" dt="2021-10-24T08:17:09.041" v="255" actId="47"/>
        <pc:sldMkLst>
          <pc:docMk/>
          <pc:sldMk cId="2638795616" sldId="265"/>
        </pc:sldMkLst>
      </pc:sldChg>
      <pc:sldChg chg="modSp mod">
        <pc:chgData name="Karen Mowbray" userId="4f1d123d-1a58-400b-b130-b3dd2397c3b9" providerId="ADAL" clId="{F5BF0A0F-8427-4483-9B26-436AC0497FE7}" dt="2021-10-24T19:56:46.073" v="512" actId="20577"/>
        <pc:sldMkLst>
          <pc:docMk/>
          <pc:sldMk cId="2344509815" sldId="280"/>
        </pc:sldMkLst>
        <pc:spChg chg="mod">
          <ac:chgData name="Karen Mowbray" userId="4f1d123d-1a58-400b-b130-b3dd2397c3b9" providerId="ADAL" clId="{F5BF0A0F-8427-4483-9B26-436AC0497FE7}" dt="2021-10-24T19:56:46.073" v="512" actId="20577"/>
          <ac:spMkLst>
            <pc:docMk/>
            <pc:sldMk cId="2344509815" sldId="280"/>
            <ac:spMk id="3" creationId="{77BB1912-0B48-4BCC-A896-231FDED439DF}"/>
          </ac:spMkLst>
        </pc:spChg>
      </pc:sldChg>
      <pc:sldChg chg="addSp delSp modSp mod modAnim">
        <pc:chgData name="Karen Mowbray" userId="4f1d123d-1a58-400b-b130-b3dd2397c3b9" providerId="ADAL" clId="{F5BF0A0F-8427-4483-9B26-436AC0497FE7}" dt="2021-10-24T08:17:32.657" v="268" actId="20577"/>
        <pc:sldMkLst>
          <pc:docMk/>
          <pc:sldMk cId="1331307872" sldId="291"/>
        </pc:sldMkLst>
        <pc:spChg chg="mod">
          <ac:chgData name="Karen Mowbray" userId="4f1d123d-1a58-400b-b130-b3dd2397c3b9" providerId="ADAL" clId="{F5BF0A0F-8427-4483-9B26-436AC0497FE7}" dt="2021-10-24T08:16:44.553" v="251" actId="14100"/>
          <ac:spMkLst>
            <pc:docMk/>
            <pc:sldMk cId="1331307872" sldId="291"/>
            <ac:spMk id="3" creationId="{77BB1912-0B48-4BCC-A896-231FDED439DF}"/>
          </ac:spMkLst>
        </pc:spChg>
        <pc:spChg chg="mod">
          <ac:chgData name="Karen Mowbray" userId="4f1d123d-1a58-400b-b130-b3dd2397c3b9" providerId="ADAL" clId="{F5BF0A0F-8427-4483-9B26-436AC0497FE7}" dt="2021-10-24T08:17:32.657" v="268" actId="20577"/>
          <ac:spMkLst>
            <pc:docMk/>
            <pc:sldMk cId="1331307872" sldId="291"/>
            <ac:spMk id="4" creationId="{70E50514-20F5-4FA2-AA86-F3282943F003}"/>
          </ac:spMkLst>
        </pc:spChg>
        <pc:picChg chg="add mod">
          <ac:chgData name="Karen Mowbray" userId="4f1d123d-1a58-400b-b130-b3dd2397c3b9" providerId="ADAL" clId="{F5BF0A0F-8427-4483-9B26-436AC0497FE7}" dt="2021-10-24T08:16:53.088" v="253" actId="14100"/>
          <ac:picMkLst>
            <pc:docMk/>
            <pc:sldMk cId="1331307872" sldId="291"/>
            <ac:picMk id="2" creationId="{E30B967D-74FB-40A0-87A4-6AD162906673}"/>
          </ac:picMkLst>
        </pc:picChg>
        <pc:picChg chg="del mod">
          <ac:chgData name="Karen Mowbray" userId="4f1d123d-1a58-400b-b130-b3dd2397c3b9" providerId="ADAL" clId="{F5BF0A0F-8427-4483-9B26-436AC0497FE7}" dt="2021-10-24T08:12:32.995" v="1" actId="478"/>
          <ac:picMkLst>
            <pc:docMk/>
            <pc:sldMk cId="1331307872" sldId="291"/>
            <ac:picMk id="4098" creationId="{9786339D-CD01-4DD0-BEAE-6944753E0B04}"/>
          </ac:picMkLst>
        </pc:picChg>
      </pc:sldChg>
    </pc:docChg>
  </pc:docChgLst>
  <pc:docChgLst>
    <pc:chgData name="Keri Goman" userId="5a4db799-9b42-483b-a8fc-0cd8ad402630" providerId="ADAL" clId="{9A3DA434-4FA6-44F0-A4AF-E8D8C135D4D9}"/>
    <pc:docChg chg="modSld">
      <pc:chgData name="Keri Goman" userId="5a4db799-9b42-483b-a8fc-0cd8ad402630" providerId="ADAL" clId="{9A3DA434-4FA6-44F0-A4AF-E8D8C135D4D9}" dt="2021-11-01T16:05:20.437" v="0" actId="20577"/>
      <pc:docMkLst>
        <pc:docMk/>
      </pc:docMkLst>
      <pc:sldChg chg="modSp mod">
        <pc:chgData name="Keri Goman" userId="5a4db799-9b42-483b-a8fc-0cd8ad402630" providerId="ADAL" clId="{9A3DA434-4FA6-44F0-A4AF-E8D8C135D4D9}" dt="2021-11-01T16:05:20.437" v="0" actId="20577"/>
        <pc:sldMkLst>
          <pc:docMk/>
          <pc:sldMk cId="4145024562" sldId="270"/>
        </pc:sldMkLst>
        <pc:spChg chg="mod">
          <ac:chgData name="Keri Goman" userId="5a4db799-9b42-483b-a8fc-0cd8ad402630" providerId="ADAL" clId="{9A3DA434-4FA6-44F0-A4AF-E8D8C135D4D9}" dt="2021-11-01T16:05:20.437" v="0" actId="20577"/>
          <ac:spMkLst>
            <pc:docMk/>
            <pc:sldMk cId="4145024562" sldId="270"/>
            <ac:spMk id="3" creationId="{77BB1912-0B48-4BCC-A896-231FDED439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qLa_2GPcM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wC1bxyhHBI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vzrt4qP-1k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clFQj4l3F0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wC1bxyhHBI?feature=oembe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qLa_2GPcM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Peace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heart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</a:t>
            </a:r>
            <a:r>
              <a:rPr lang="en-GB" sz="2400" dirty="0">
                <a:solidFill>
                  <a:srgbClr val="00B0F0"/>
                </a:solidFill>
                <a:latin typeface="Twinkl Cursive Looped"/>
              </a:rPr>
              <a:t>peace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gives life to the body” Proverbs 14:30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0F5CC-7D82-489A-AD4A-0A399F8C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50" y="0"/>
            <a:ext cx="749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Where can you find peace?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Use post its to record what YOU think.</a:t>
            </a:r>
          </a:p>
        </p:txBody>
      </p:sp>
      <p:pic>
        <p:nvPicPr>
          <p:cNvPr id="1028" name="Picture 4" descr="Free download Finding Gods peace in nature mycoffeeandmyblog [1920x1080]  for your Desktop, Mobile &amp;amp; Tablet | Explore 41+ Peaceful Nature Wallpaper |  Beautiful Peaceful Wallpaper, Peaceful Computer Wallpaper,">
            <a:extLst>
              <a:ext uri="{FF2B5EF4-FFF2-40B4-BE49-F238E27FC236}">
                <a16:creationId xmlns:a16="http://schemas.microsoft.com/office/drawing/2014/main" id="{A080291E-7BF3-458E-AFF2-3A8D6248A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32" y="0"/>
            <a:ext cx="7693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2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634" y="3429000"/>
            <a:ext cx="4089416" cy="25344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Twinkl Cursive Looped" panose="02000000000000000000" pitchFamily="2" charset="0"/>
              </a:rPr>
              <a:t>Psalms are also songs and prayers to listen to and reflect.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6799634" y="1279330"/>
            <a:ext cx="4344342" cy="16595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Reflection: Listen to the psalm of David –Psalm 23</a:t>
            </a:r>
            <a:endParaRPr lang="en-GB" sz="32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Online Media 1" title="Psalm 23, The Lord is my Shepherd.">
            <a:hlinkClick r:id="" action="ppaction://media"/>
            <a:extLst>
              <a:ext uri="{FF2B5EF4-FFF2-40B4-BE49-F238E27FC236}">
                <a16:creationId xmlns:a16="http://schemas.microsoft.com/office/drawing/2014/main" id="{E30B967D-74FB-40A0-87A4-6AD1629066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6737" y="621791"/>
            <a:ext cx="5900795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Peace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heart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</a:t>
            </a:r>
            <a:r>
              <a:rPr lang="en-GB" sz="2400" dirty="0">
                <a:solidFill>
                  <a:srgbClr val="00B0F0"/>
                </a:solidFill>
                <a:latin typeface="Twinkl Cursive Looped"/>
              </a:rPr>
              <a:t>peace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gives life to the body” Proverbs 14:30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Praise Worship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0F5CC-7D82-489A-AD4A-0A399F8C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50" y="0"/>
            <a:ext cx="749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is is my wish - Kevin Ross Lyrics">
            <a:hlinkClick r:id="" action="ppaction://media"/>
            <a:extLst>
              <a:ext uri="{FF2B5EF4-FFF2-40B4-BE49-F238E27FC236}">
                <a16:creationId xmlns:a16="http://schemas.microsoft.com/office/drawing/2014/main" id="{3D460C07-6DB9-4F21-BE0A-E63B97474A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6375" y="449017"/>
            <a:ext cx="9162854" cy="59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1105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title="A Wish For Peace">
            <a:hlinkClick r:id="" action="ppaction://media"/>
            <a:extLst>
              <a:ext uri="{FF2B5EF4-FFF2-40B4-BE49-F238E27FC236}">
                <a16:creationId xmlns:a16="http://schemas.microsoft.com/office/drawing/2014/main" id="{A48EB426-7A1B-47C1-A5F2-E2311BF451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6928" y="525294"/>
            <a:ext cx="8375515" cy="59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Especially for key stage 1</a:t>
            </a:r>
          </a:p>
        </p:txBody>
      </p:sp>
      <p:pic>
        <p:nvPicPr>
          <p:cNvPr id="5" name="Online Media 4" title="Magic penny">
            <a:hlinkClick r:id="" action="ppaction://media"/>
            <a:extLst>
              <a:ext uri="{FF2B5EF4-FFF2-40B4-BE49-F238E27FC236}">
                <a16:creationId xmlns:a16="http://schemas.microsoft.com/office/drawing/2014/main" id="{D2A0D88E-C1FA-4BB8-BCC4-F552C40D0A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8297" y="2014194"/>
            <a:ext cx="8396748" cy="39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981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Peace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heart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</a:t>
            </a:r>
            <a:r>
              <a:rPr lang="en-GB" sz="2400" dirty="0">
                <a:solidFill>
                  <a:srgbClr val="00B0F0"/>
                </a:solidFill>
                <a:latin typeface="Twinkl Cursive Looped"/>
              </a:rPr>
              <a:t>peace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gives life to the body” Proverbs 14:30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 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Thursday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0F5CC-7D82-489A-AD4A-0A399F8C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50" y="0"/>
            <a:ext cx="749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65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207745"/>
            <a:ext cx="3729162" cy="116829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971693"/>
            <a:ext cx="3793642" cy="54860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How can YOU be the voice of Peace?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Value Passport: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latin typeface="Twinkl Cursive Looped"/>
              </a:rPr>
              <a:t>Class 1: </a:t>
            </a: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 Sing a song to make some one happy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FFF00"/>
                </a:solidFill>
                <a:latin typeface="Twinkl Cursive Looped"/>
              </a:rPr>
              <a:t>Class 2: </a:t>
            </a: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Find a song about peace and sing it together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211A3"/>
                </a:solidFill>
                <a:latin typeface="Twinkl Cursive Looped"/>
              </a:rPr>
              <a:t>Class 3: </a:t>
            </a: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Learn how to sign “Peace be with you”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92D050"/>
                </a:solidFill>
                <a:latin typeface="Twinkl Cursive Looped"/>
              </a:rPr>
              <a:t>Class 4: </a:t>
            </a: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Learn how to sign ”Peace be with you “ and share it in Celebration Worship.</a:t>
            </a:r>
          </a:p>
        </p:txBody>
      </p:sp>
      <p:pic>
        <p:nvPicPr>
          <p:cNvPr id="1026" name="Picture 2" descr="400+ Free World Peace &amp;amp; Peace Images">
            <a:extLst>
              <a:ext uri="{FF2B5EF4-FFF2-40B4-BE49-F238E27FC236}">
                <a16:creationId xmlns:a16="http://schemas.microsoft.com/office/drawing/2014/main" id="{4701315D-5CBB-4EF8-8C79-49F4ABFF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0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981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Peace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heart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</a:t>
            </a:r>
            <a:r>
              <a:rPr lang="en-GB" sz="2400" dirty="0">
                <a:solidFill>
                  <a:srgbClr val="00B0F0"/>
                </a:solidFill>
                <a:latin typeface="Twinkl Cursive Looped"/>
              </a:rPr>
              <a:t>peace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gives life to the body” Proverbs 14:30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Worship 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0F5CC-7D82-489A-AD4A-0A399F8C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50" y="0"/>
            <a:ext cx="749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 dirty="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  <p:pic>
        <p:nvPicPr>
          <p:cNvPr id="2050" name="Picture 2" descr="Why Is My Tree Not Growing. Do You want to grow a tree? But are… | by Nancy  | Medium">
            <a:extLst>
              <a:ext uri="{FF2B5EF4-FFF2-40B4-BE49-F238E27FC236}">
                <a16:creationId xmlns:a16="http://schemas.microsoft.com/office/drawing/2014/main" id="{863FE2A4-E6CA-4FF1-A8C0-3ADBEF8E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63" y="1692613"/>
            <a:ext cx="7389859" cy="50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CAD142-EC48-4C9E-A818-54C8BA44A77C}"/>
              </a:ext>
            </a:extLst>
          </p:cNvPr>
          <p:cNvSpPr txBox="1"/>
          <p:nvPr/>
        </p:nvSpPr>
        <p:spPr>
          <a:xfrm>
            <a:off x="4662210" y="982494"/>
            <a:ext cx="717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winkl Cursive Looped" panose="02000000000000000000" pitchFamily="2" charset="0"/>
              </a:rPr>
              <a:t>For the Lord gives </a:t>
            </a:r>
            <a:r>
              <a:rPr lang="en-GB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wisdom</a:t>
            </a:r>
            <a:r>
              <a:rPr lang="en-GB" b="1" dirty="0">
                <a:solidFill>
                  <a:schemeClr val="bg1"/>
                </a:solidFill>
                <a:latin typeface="Twinkl Cursive Looped" panose="02000000000000000000" pitchFamily="2" charset="0"/>
              </a:rPr>
              <a:t>: out of his mouth comes knowledge and understanding. Proverbs 2:6</a:t>
            </a:r>
          </a:p>
        </p:txBody>
      </p:sp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DDCF53-C7DA-487F-AE93-E1B739C09962}"/>
              </a:ext>
            </a:extLst>
          </p:cNvPr>
          <p:cNvSpPr txBox="1"/>
          <p:nvPr/>
        </p:nvSpPr>
        <p:spPr>
          <a:xfrm>
            <a:off x="1798712" y="4140390"/>
            <a:ext cx="547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Love never fails – 1 Corinthians 13.:8</a:t>
            </a:r>
          </a:p>
        </p:txBody>
      </p:sp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is is my wish - Kevin Ross Lyrics">
            <a:hlinkClick r:id="" action="ppaction://media"/>
            <a:extLst>
              <a:ext uri="{FF2B5EF4-FFF2-40B4-BE49-F238E27FC236}">
                <a16:creationId xmlns:a16="http://schemas.microsoft.com/office/drawing/2014/main" id="{3D460C07-6DB9-4F21-BE0A-E63B97474A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6375" y="449017"/>
            <a:ext cx="9162854" cy="59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3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Class 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share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Pray With Your Kids | Zack Donaldson">
            <a:extLst>
              <a:ext uri="{FF2B5EF4-FFF2-40B4-BE49-F238E27FC236}">
                <a16:creationId xmlns:a16="http://schemas.microsoft.com/office/drawing/2014/main" id="{8932D568-8E21-4923-87B7-E1E2B40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8" y="462966"/>
            <a:ext cx="4573587" cy="59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0703" y="3085860"/>
            <a:ext cx="6630547" cy="287761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Aft>
                <a:spcPts val="600"/>
              </a:spcAft>
            </a:pPr>
            <a:endParaRPr lang="en-GB" sz="2400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dirty="0">
                <a:latin typeface="Twinkl Cursive Looped" panose="02000000000000000000" pitchFamily="2" charset="0"/>
              </a:rPr>
              <a:t>Peace is creating space for stillness.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latin typeface="Twinkl Cursive Looped" panose="02000000000000000000" pitchFamily="2" charset="0"/>
              </a:rPr>
              <a:t>Peace making actions can range from helping to resolve conflict to creating stillness for peace. 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latin typeface="Twinkl Cursive Looped" panose="02000000000000000000" pitchFamily="2" charset="0"/>
              </a:rPr>
              <a:t>God’s intention for peace is for the whole of creation is the promise for total well-being.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7" y="1401748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What do Christians believe?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050" name="Picture 2" descr="Cultural Hall. Prince of Peace by Yongsung Kim Jesus Christ white dove  decending four lambs daiseys flowers grass brown background">
            <a:extLst>
              <a:ext uri="{FF2B5EF4-FFF2-40B4-BE49-F238E27FC236}">
                <a16:creationId xmlns:a16="http://schemas.microsoft.com/office/drawing/2014/main" id="{F96A00DF-824B-4309-A49D-2B2DC438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" y="0"/>
            <a:ext cx="4897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2364508"/>
            <a:ext cx="5355264" cy="113577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Jesus said “Blessed are the peacemakers, for they shall be called the children of God” (Matthew :5:9)</a:t>
            </a:r>
            <a:endParaRPr lang="en-GB" sz="2400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Why do you think he said this?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7" y="1401748"/>
            <a:ext cx="5355264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What did Jesus say?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074" name="Picture 2" descr="Jesus Is the #Light of the #World (1996) by Don #Besig - YouTube">
            <a:extLst>
              <a:ext uri="{FF2B5EF4-FFF2-40B4-BE49-F238E27FC236}">
                <a16:creationId xmlns:a16="http://schemas.microsoft.com/office/drawing/2014/main" id="{D7EF83C8-DB86-453E-9C4E-8F4BB0F5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" y="446823"/>
            <a:ext cx="4572000" cy="606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BCB92B3-DAE0-4C38-8CAF-5BD64F013C6F}"/>
              </a:ext>
            </a:extLst>
          </p:cNvPr>
          <p:cNvSpPr txBox="1">
            <a:spLocks/>
          </p:cNvSpPr>
          <p:nvPr/>
        </p:nvSpPr>
        <p:spPr>
          <a:xfrm>
            <a:off x="5688679" y="3732470"/>
            <a:ext cx="5355264" cy="1135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When we help and are peace makers we are following God’s wishes.</a:t>
            </a:r>
          </a:p>
        </p:txBody>
      </p:sp>
    </p:spTree>
    <p:extLst>
      <p:ext uri="{BB962C8B-B14F-4D97-AF65-F5344CB8AC3E}">
        <p14:creationId xmlns:p14="http://schemas.microsoft.com/office/powerpoint/2010/main" val="4399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085860"/>
            <a:ext cx="5355264" cy="2877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Imagine if all the musical instruments played at the same time…..IT would be noisy!!!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788712" y="1279330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What </a:t>
            </a:r>
            <a:r>
              <a:rPr lang="en-GB" sz="44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can </a:t>
            </a:r>
            <a:r>
              <a:rPr lang="en-GB" sz="4400" dirty="0">
                <a:solidFill>
                  <a:srgbClr val="0070C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Peace </a:t>
            </a:r>
            <a:r>
              <a:rPr lang="en-GB" sz="44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mean to YOU?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074" name="Picture 2" descr="Loud, Louder, Loudest: How Classical Music Started to Roar - The New York  Times">
            <a:extLst>
              <a:ext uri="{FF2B5EF4-FFF2-40B4-BE49-F238E27FC236}">
                <a16:creationId xmlns:a16="http://schemas.microsoft.com/office/drawing/2014/main" id="{B33C0AE0-E773-4A96-8B5B-CCECD9BD0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9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085860"/>
            <a:ext cx="5355264" cy="28776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Celebrations….parties…Sports day…football matches…cheering.</a:t>
            </a:r>
          </a:p>
          <a:p>
            <a:pPr>
              <a:spcAft>
                <a:spcPts val="600"/>
              </a:spcAft>
            </a:pPr>
            <a:endParaRPr lang="en-GB" sz="2400" b="1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When do you like to be quiet?</a:t>
            </a: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Peace is quiet but it is also feeling calm, not being anxious, not fighting or disagreeing.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788712" y="1279330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When do we like to make a lot of noise?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074" name="Picture 2" descr="Loud, Louder, Loudest: How Classical Music Started to Roar - The New York  Times">
            <a:extLst>
              <a:ext uri="{FF2B5EF4-FFF2-40B4-BE49-F238E27FC236}">
                <a16:creationId xmlns:a16="http://schemas.microsoft.com/office/drawing/2014/main" id="{B33C0AE0-E773-4A96-8B5B-CCECD9BD0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9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634" y="3429000"/>
            <a:ext cx="4089416" cy="25344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Twinkl Cursive Looped" panose="02000000000000000000" pitchFamily="2" charset="0"/>
              </a:rPr>
              <a:t>It is important for all of us to have times of peace and quiet to help us all to think and reflect on things that are important to us.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6799634" y="1279330"/>
            <a:ext cx="4344342" cy="16595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Reflection: Listen to the psalm of David –Psalm 23</a:t>
            </a:r>
            <a:endParaRPr lang="en-GB" sz="32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Online Media 1" title="Psalm 23, The Lord is my Shepherd.">
            <a:hlinkClick r:id="" action="ppaction://media"/>
            <a:extLst>
              <a:ext uri="{FF2B5EF4-FFF2-40B4-BE49-F238E27FC236}">
                <a16:creationId xmlns:a16="http://schemas.microsoft.com/office/drawing/2014/main" id="{E30B967D-74FB-40A0-87A4-6AD1629066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6737" y="621791"/>
            <a:ext cx="5900795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1876" y="1557228"/>
            <a:ext cx="6339374" cy="440625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b="1" dirty="0">
                <a:latin typeface="Abadi" panose="020B0604020104020204" pitchFamily="34" charset="0"/>
              </a:rPr>
              <a:t>This is a teaspoon prayer: it includes a Thank you , Sorry and Please (tsp)</a:t>
            </a:r>
          </a:p>
          <a:p>
            <a:r>
              <a:rPr lang="en-GB" b="1" dirty="0"/>
              <a:t>Please bow your heads and put your hands together, or sit quietly to reflect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Thank you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for being our strength and our guide,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Sorry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for the times we have not been a peace maker as you would like.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Please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help us to find our own place to be quiet and feel close to you.</a:t>
            </a:r>
          </a:p>
          <a:p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Peace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heart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</a:t>
            </a:r>
            <a:r>
              <a:rPr lang="en-GB" sz="2400" dirty="0">
                <a:solidFill>
                  <a:srgbClr val="00B0F0"/>
                </a:solidFill>
                <a:latin typeface="Twinkl Cursive Looped"/>
              </a:rPr>
              <a:t>peace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gives life to the body” Proverbs 14:30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0F5CC-7D82-489A-AD4A-0A399F8C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50" y="0"/>
            <a:ext cx="749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6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70E69A-8B7C-4B71-B0E4-6C6CF8A25C5E}">
  <ds:schemaRefs>
    <ds:schemaRef ds:uri="http://purl.org/dc/terms/"/>
    <ds:schemaRef ds:uri="http://schemas.microsoft.com/office/2006/documentManagement/types"/>
    <ds:schemaRef ds:uri="598a01a8-5d69-453e-ab46-27cc0e5f55aa"/>
    <ds:schemaRef ds:uri="http://schemas.microsoft.com/office/2006/metadata/properties"/>
    <ds:schemaRef ds:uri="http://schemas.openxmlformats.org/package/2006/metadata/core-properties"/>
    <ds:schemaRef ds:uri="cdfd068b-20d5-4086-86dc-bd85d8e86094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986EC-2BA1-460F-B08C-8DCAA071B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664</Words>
  <Application>Microsoft Office PowerPoint</Application>
  <PresentationFormat>Widescreen</PresentationFormat>
  <Paragraphs>93</Paragraphs>
  <Slides>29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Abadi</vt:lpstr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Collective worship </vt:lpstr>
      <vt:lpstr>PowerPoint Presentation</vt:lpstr>
      <vt:lpstr>Reflection </vt:lpstr>
      <vt:lpstr>PowerPoint Presentation</vt:lpstr>
      <vt:lpstr>Collective worship </vt:lpstr>
      <vt:lpstr>PowerPoint Presentation</vt:lpstr>
      <vt:lpstr>PowerPoint Presentation</vt:lpstr>
      <vt:lpstr>Especially for key stage 1</vt:lpstr>
      <vt:lpstr>PowerPoint Presentation</vt:lpstr>
      <vt:lpstr>Children’s choice</vt:lpstr>
      <vt:lpstr>Collective worship </vt:lpstr>
      <vt:lpstr>Reflection </vt:lpstr>
      <vt:lpstr>PowerPoint Presentation</vt:lpstr>
      <vt:lpstr>Collective worship </vt:lpstr>
      <vt:lpstr>Birthdays….Happy Birthday to YOU.</vt:lpstr>
      <vt:lpstr>Personal Development Awards</vt:lpstr>
      <vt:lpstr>Head Teacher Awards </vt:lpstr>
      <vt:lpstr>PowerPoint Presentation</vt:lpstr>
      <vt:lpstr>PowerPoint Presentation</vt:lpstr>
      <vt:lpstr>Reminders: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Keri Goman</cp:lastModifiedBy>
  <cp:revision>5</cp:revision>
  <cp:lastPrinted>2021-11-01T16:05:39Z</cp:lastPrinted>
  <dcterms:created xsi:type="dcterms:W3CDTF">2020-08-15T12:15:28Z</dcterms:created>
  <dcterms:modified xsi:type="dcterms:W3CDTF">2021-11-01T16:05:47Z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