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4"/>
  </p:sldMasterIdLst>
  <p:notesMasterIdLst>
    <p:notesMasterId r:id="rId33"/>
  </p:notesMasterIdLst>
  <p:sldIdLst>
    <p:sldId id="293" r:id="rId5"/>
    <p:sldId id="257" r:id="rId6"/>
    <p:sldId id="300" r:id="rId7"/>
    <p:sldId id="301" r:id="rId8"/>
    <p:sldId id="309" r:id="rId9"/>
    <p:sldId id="261" r:id="rId10"/>
    <p:sldId id="315" r:id="rId11"/>
    <p:sldId id="292" r:id="rId12"/>
    <p:sldId id="269" r:id="rId13"/>
    <p:sldId id="316" r:id="rId14"/>
    <p:sldId id="277" r:id="rId15"/>
    <p:sldId id="295" r:id="rId16"/>
    <p:sldId id="317" r:id="rId17"/>
    <p:sldId id="318" r:id="rId18"/>
    <p:sldId id="308" r:id="rId19"/>
    <p:sldId id="276" r:id="rId20"/>
    <p:sldId id="306" r:id="rId21"/>
    <p:sldId id="296" r:id="rId22"/>
    <p:sldId id="280" r:id="rId23"/>
    <p:sldId id="281" r:id="rId24"/>
    <p:sldId id="298" r:id="rId25"/>
    <p:sldId id="286" r:id="rId26"/>
    <p:sldId id="283" r:id="rId27"/>
    <p:sldId id="284" r:id="rId28"/>
    <p:sldId id="314" r:id="rId29"/>
    <p:sldId id="289" r:id="rId30"/>
    <p:sldId id="287" r:id="rId31"/>
    <p:sldId id="288" r:id="rId32"/>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11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D8959D-DD48-4F8B-8651-11A1D9713C3D}" v="138" dt="2021-10-26T17:22:11.0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101" y="11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en Mowbray" userId="4f1d123d-1a58-400b-b130-b3dd2397c3b9" providerId="ADAL" clId="{A8D8959D-DD48-4F8B-8651-11A1D9713C3D}"/>
    <pc:docChg chg="custSel addSld delSld modSld sldOrd">
      <pc:chgData name="Karen Mowbray" userId="4f1d123d-1a58-400b-b130-b3dd2397c3b9" providerId="ADAL" clId="{A8D8959D-DD48-4F8B-8651-11A1D9713C3D}" dt="2021-10-26T17:24:40.698" v="605" actId="20577"/>
      <pc:docMkLst>
        <pc:docMk/>
      </pc:docMkLst>
      <pc:sldChg chg="addSp delSp modSp mod modAnim">
        <pc:chgData name="Karen Mowbray" userId="4f1d123d-1a58-400b-b130-b3dd2397c3b9" providerId="ADAL" clId="{A8D8959D-DD48-4F8B-8651-11A1D9713C3D}" dt="2021-10-26T16:50:34.187" v="102" actId="14100"/>
        <pc:sldMkLst>
          <pc:docMk/>
          <pc:sldMk cId="2890148379" sldId="261"/>
        </pc:sldMkLst>
        <pc:spChg chg="mod">
          <ac:chgData name="Karen Mowbray" userId="4f1d123d-1a58-400b-b130-b3dd2397c3b9" providerId="ADAL" clId="{A8D8959D-DD48-4F8B-8651-11A1D9713C3D}" dt="2021-10-26T16:41:52.983" v="96" actId="27636"/>
          <ac:spMkLst>
            <pc:docMk/>
            <pc:sldMk cId="2890148379" sldId="261"/>
            <ac:spMk id="3" creationId="{77BB1912-0B48-4BCC-A896-231FDED439DF}"/>
          </ac:spMkLst>
        </pc:spChg>
        <pc:picChg chg="del">
          <ac:chgData name="Karen Mowbray" userId="4f1d123d-1a58-400b-b130-b3dd2397c3b9" providerId="ADAL" clId="{A8D8959D-DD48-4F8B-8651-11A1D9713C3D}" dt="2021-10-26T16:42:00.318" v="97" actId="478"/>
          <ac:picMkLst>
            <pc:docMk/>
            <pc:sldMk cId="2890148379" sldId="261"/>
            <ac:picMk id="2" creationId="{7CB1009C-7030-4BBD-BE8F-7D01BE1BD3B4}"/>
          </ac:picMkLst>
        </pc:picChg>
        <pc:picChg chg="add mod">
          <ac:chgData name="Karen Mowbray" userId="4f1d123d-1a58-400b-b130-b3dd2397c3b9" providerId="ADAL" clId="{A8D8959D-DD48-4F8B-8651-11A1D9713C3D}" dt="2021-10-26T16:50:34.187" v="102" actId="14100"/>
          <ac:picMkLst>
            <pc:docMk/>
            <pc:sldMk cId="2890148379" sldId="261"/>
            <ac:picMk id="4" creationId="{C9BEBE78-B87B-4674-A40F-90996161E04A}"/>
          </ac:picMkLst>
        </pc:picChg>
      </pc:sldChg>
      <pc:sldChg chg="addSp delSp modSp mod">
        <pc:chgData name="Karen Mowbray" userId="4f1d123d-1a58-400b-b130-b3dd2397c3b9" providerId="ADAL" clId="{A8D8959D-DD48-4F8B-8651-11A1D9713C3D}" dt="2021-10-26T17:24:30.384" v="603" actId="6549"/>
        <pc:sldMkLst>
          <pc:docMk/>
          <pc:sldMk cId="2344509815" sldId="280"/>
        </pc:sldMkLst>
        <pc:spChg chg="mod">
          <ac:chgData name="Karen Mowbray" userId="4f1d123d-1a58-400b-b130-b3dd2397c3b9" providerId="ADAL" clId="{A8D8959D-DD48-4F8B-8651-11A1D9713C3D}" dt="2021-10-26T17:24:30.384" v="603" actId="6549"/>
          <ac:spMkLst>
            <pc:docMk/>
            <pc:sldMk cId="2344509815" sldId="280"/>
            <ac:spMk id="3" creationId="{77BB1912-0B48-4BCC-A896-231FDED439DF}"/>
          </ac:spMkLst>
        </pc:spChg>
        <pc:picChg chg="del">
          <ac:chgData name="Karen Mowbray" userId="4f1d123d-1a58-400b-b130-b3dd2397c3b9" providerId="ADAL" clId="{A8D8959D-DD48-4F8B-8651-11A1D9713C3D}" dt="2021-10-26T17:20:36.041" v="460" actId="478"/>
          <ac:picMkLst>
            <pc:docMk/>
            <pc:sldMk cId="2344509815" sldId="280"/>
            <ac:picMk id="4" creationId="{1E4E4C2A-64AB-46BA-8194-C48C849724E1}"/>
          </ac:picMkLst>
        </pc:picChg>
        <pc:picChg chg="add mod">
          <ac:chgData name="Karen Mowbray" userId="4f1d123d-1a58-400b-b130-b3dd2397c3b9" providerId="ADAL" clId="{A8D8959D-DD48-4F8B-8651-11A1D9713C3D}" dt="2021-10-26T17:22:11.010" v="463" actId="14100"/>
          <ac:picMkLst>
            <pc:docMk/>
            <pc:sldMk cId="2344509815" sldId="280"/>
            <ac:picMk id="1028" creationId="{3EC787EF-ADE7-4F48-BBF5-988FFE55B343}"/>
          </ac:picMkLst>
        </pc:picChg>
      </pc:sldChg>
      <pc:sldChg chg="modSp mod">
        <pc:chgData name="Karen Mowbray" userId="4f1d123d-1a58-400b-b130-b3dd2397c3b9" providerId="ADAL" clId="{A8D8959D-DD48-4F8B-8651-11A1D9713C3D}" dt="2021-10-26T16:52:04.615" v="229" actId="20577"/>
        <pc:sldMkLst>
          <pc:docMk/>
          <pc:sldMk cId="3334161151" sldId="292"/>
        </pc:sldMkLst>
        <pc:spChg chg="mod">
          <ac:chgData name="Karen Mowbray" userId="4f1d123d-1a58-400b-b130-b3dd2397c3b9" providerId="ADAL" clId="{A8D8959D-DD48-4F8B-8651-11A1D9713C3D}" dt="2021-10-26T16:52:04.615" v="229" actId="20577"/>
          <ac:spMkLst>
            <pc:docMk/>
            <pc:sldMk cId="3334161151" sldId="292"/>
            <ac:spMk id="3" creationId="{77BB1912-0B48-4BCC-A896-231FDED439DF}"/>
          </ac:spMkLst>
        </pc:spChg>
      </pc:sldChg>
      <pc:sldChg chg="modSp mod">
        <pc:chgData name="Karen Mowbray" userId="4f1d123d-1a58-400b-b130-b3dd2397c3b9" providerId="ADAL" clId="{A8D8959D-DD48-4F8B-8651-11A1D9713C3D}" dt="2021-10-26T16:34:39.118" v="1" actId="20577"/>
        <pc:sldMkLst>
          <pc:docMk/>
          <pc:sldMk cId="252223400" sldId="293"/>
        </pc:sldMkLst>
        <pc:spChg chg="mod">
          <ac:chgData name="Karen Mowbray" userId="4f1d123d-1a58-400b-b130-b3dd2397c3b9" providerId="ADAL" clId="{A8D8959D-DD48-4F8B-8651-11A1D9713C3D}" dt="2021-10-26T16:34:39.118" v="1" actId="20577"/>
          <ac:spMkLst>
            <pc:docMk/>
            <pc:sldMk cId="252223400" sldId="293"/>
            <ac:spMk id="3" creationId="{77BB1912-0B48-4BCC-A896-231FDED439DF}"/>
          </ac:spMkLst>
        </pc:spChg>
      </pc:sldChg>
      <pc:sldChg chg="modSp mod">
        <pc:chgData name="Karen Mowbray" userId="4f1d123d-1a58-400b-b130-b3dd2397c3b9" providerId="ADAL" clId="{A8D8959D-DD48-4F8B-8651-11A1D9713C3D}" dt="2021-10-26T17:04:29.698" v="435" actId="20577"/>
        <pc:sldMkLst>
          <pc:docMk/>
          <pc:sldMk cId="34093210" sldId="295"/>
        </pc:sldMkLst>
        <pc:spChg chg="mod">
          <ac:chgData name="Karen Mowbray" userId="4f1d123d-1a58-400b-b130-b3dd2397c3b9" providerId="ADAL" clId="{A8D8959D-DD48-4F8B-8651-11A1D9713C3D}" dt="2021-10-26T17:04:29.698" v="435" actId="20577"/>
          <ac:spMkLst>
            <pc:docMk/>
            <pc:sldMk cId="34093210" sldId="295"/>
            <ac:spMk id="3" creationId="{77BB1912-0B48-4BCC-A896-231FDED439DF}"/>
          </ac:spMkLst>
        </pc:spChg>
      </pc:sldChg>
      <pc:sldChg chg="modSp mod">
        <pc:chgData name="Karen Mowbray" userId="4f1d123d-1a58-400b-b130-b3dd2397c3b9" providerId="ADAL" clId="{A8D8959D-DD48-4F8B-8651-11A1D9713C3D}" dt="2021-10-26T17:19:14.484" v="459" actId="20577"/>
        <pc:sldMkLst>
          <pc:docMk/>
          <pc:sldMk cId="787065331" sldId="296"/>
        </pc:sldMkLst>
        <pc:spChg chg="mod">
          <ac:chgData name="Karen Mowbray" userId="4f1d123d-1a58-400b-b130-b3dd2397c3b9" providerId="ADAL" clId="{A8D8959D-DD48-4F8B-8651-11A1D9713C3D}" dt="2021-10-26T17:19:14.484" v="459" actId="20577"/>
          <ac:spMkLst>
            <pc:docMk/>
            <pc:sldMk cId="787065331" sldId="296"/>
            <ac:spMk id="3" creationId="{77BB1912-0B48-4BCC-A896-231FDED439DF}"/>
          </ac:spMkLst>
        </pc:spChg>
      </pc:sldChg>
      <pc:sldChg chg="modSp mod">
        <pc:chgData name="Karen Mowbray" userId="4f1d123d-1a58-400b-b130-b3dd2397c3b9" providerId="ADAL" clId="{A8D8959D-DD48-4F8B-8651-11A1D9713C3D}" dt="2021-10-26T17:24:40.698" v="605" actId="20577"/>
        <pc:sldMkLst>
          <pc:docMk/>
          <pc:sldMk cId="1757696481" sldId="298"/>
        </pc:sldMkLst>
        <pc:spChg chg="mod">
          <ac:chgData name="Karen Mowbray" userId="4f1d123d-1a58-400b-b130-b3dd2397c3b9" providerId="ADAL" clId="{A8D8959D-DD48-4F8B-8651-11A1D9713C3D}" dt="2021-10-26T17:24:40.698" v="605" actId="20577"/>
          <ac:spMkLst>
            <pc:docMk/>
            <pc:sldMk cId="1757696481" sldId="298"/>
            <ac:spMk id="3" creationId="{77BB1912-0B48-4BCC-A896-231FDED439DF}"/>
          </ac:spMkLst>
        </pc:spChg>
      </pc:sldChg>
      <pc:sldChg chg="addSp delSp modSp mod delAnim modAnim">
        <pc:chgData name="Karen Mowbray" userId="4f1d123d-1a58-400b-b130-b3dd2397c3b9" providerId="ADAL" clId="{A8D8959D-DD48-4F8B-8651-11A1D9713C3D}" dt="2021-10-26T16:40:01.022" v="13" actId="20577"/>
        <pc:sldMkLst>
          <pc:docMk/>
          <pc:sldMk cId="3968047633" sldId="301"/>
        </pc:sldMkLst>
        <pc:spChg chg="mod">
          <ac:chgData name="Karen Mowbray" userId="4f1d123d-1a58-400b-b130-b3dd2397c3b9" providerId="ADAL" clId="{A8D8959D-DD48-4F8B-8651-11A1D9713C3D}" dt="2021-10-26T16:40:01.022" v="13" actId="20577"/>
          <ac:spMkLst>
            <pc:docMk/>
            <pc:sldMk cId="3968047633" sldId="301"/>
            <ac:spMk id="3" creationId="{77BB1912-0B48-4BCC-A896-231FDED439DF}"/>
          </ac:spMkLst>
        </pc:spChg>
        <pc:picChg chg="add mod">
          <ac:chgData name="Karen Mowbray" userId="4f1d123d-1a58-400b-b130-b3dd2397c3b9" providerId="ADAL" clId="{A8D8959D-DD48-4F8B-8651-11A1D9713C3D}" dt="2021-10-26T16:39:56.431" v="11" actId="14100"/>
          <ac:picMkLst>
            <pc:docMk/>
            <pc:sldMk cId="3968047633" sldId="301"/>
            <ac:picMk id="2" creationId="{82AD4792-460A-4A70-8610-2A0B11886455}"/>
          </ac:picMkLst>
        </pc:picChg>
        <pc:picChg chg="del">
          <ac:chgData name="Karen Mowbray" userId="4f1d123d-1a58-400b-b130-b3dd2397c3b9" providerId="ADAL" clId="{A8D8959D-DD48-4F8B-8651-11A1D9713C3D}" dt="2021-10-26T16:35:04.266" v="2" actId="478"/>
          <ac:picMkLst>
            <pc:docMk/>
            <pc:sldMk cId="3968047633" sldId="301"/>
            <ac:picMk id="4" creationId="{13F014E9-0BF2-4A9C-A4EF-4620BC54C5B1}"/>
          </ac:picMkLst>
        </pc:picChg>
      </pc:sldChg>
      <pc:sldChg chg="addSp delSp modSp mod delAnim modAnim">
        <pc:chgData name="Karen Mowbray" userId="4f1d123d-1a58-400b-b130-b3dd2397c3b9" providerId="ADAL" clId="{A8D8959D-DD48-4F8B-8651-11A1D9713C3D}" dt="2021-10-26T17:18:44.065" v="455" actId="14100"/>
        <pc:sldMkLst>
          <pc:docMk/>
          <pc:sldMk cId="3561987369" sldId="308"/>
        </pc:sldMkLst>
        <pc:picChg chg="del">
          <ac:chgData name="Karen Mowbray" userId="4f1d123d-1a58-400b-b130-b3dd2397c3b9" providerId="ADAL" clId="{A8D8959D-DD48-4F8B-8651-11A1D9713C3D}" dt="2021-10-26T17:13:21.088" v="449" actId="478"/>
          <ac:picMkLst>
            <pc:docMk/>
            <pc:sldMk cId="3561987369" sldId="308"/>
            <ac:picMk id="3" creationId="{DCB7A624-CDE1-48C5-A938-09E95659443D}"/>
          </ac:picMkLst>
        </pc:picChg>
        <pc:picChg chg="add mod">
          <ac:chgData name="Karen Mowbray" userId="4f1d123d-1a58-400b-b130-b3dd2397c3b9" providerId="ADAL" clId="{A8D8959D-DD48-4F8B-8651-11A1D9713C3D}" dt="2021-10-26T17:18:44.065" v="455" actId="14100"/>
          <ac:picMkLst>
            <pc:docMk/>
            <pc:sldMk cId="3561987369" sldId="308"/>
            <ac:picMk id="4" creationId="{D4FA7B12-0067-47FF-902A-3DAFCAC4B7CB}"/>
          </ac:picMkLst>
        </pc:picChg>
      </pc:sldChg>
      <pc:sldChg chg="modSp mod">
        <pc:chgData name="Karen Mowbray" userId="4f1d123d-1a58-400b-b130-b3dd2397c3b9" providerId="ADAL" clId="{A8D8959D-DD48-4F8B-8651-11A1D9713C3D}" dt="2021-10-26T16:41:07.738" v="92" actId="27636"/>
        <pc:sldMkLst>
          <pc:docMk/>
          <pc:sldMk cId="3180562092" sldId="309"/>
        </pc:sldMkLst>
        <pc:spChg chg="mod">
          <ac:chgData name="Karen Mowbray" userId="4f1d123d-1a58-400b-b130-b3dd2397c3b9" providerId="ADAL" clId="{A8D8959D-DD48-4F8B-8651-11A1D9713C3D}" dt="2021-10-26T16:41:07.738" v="92" actId="27636"/>
          <ac:spMkLst>
            <pc:docMk/>
            <pc:sldMk cId="3180562092" sldId="309"/>
            <ac:spMk id="3" creationId="{48182DDF-479C-4397-95C3-871B5501BC19}"/>
          </ac:spMkLst>
        </pc:spChg>
      </pc:sldChg>
      <pc:sldChg chg="del">
        <pc:chgData name="Karen Mowbray" userId="4f1d123d-1a58-400b-b130-b3dd2397c3b9" providerId="ADAL" clId="{A8D8959D-DD48-4F8B-8651-11A1D9713C3D}" dt="2021-10-26T16:41:16.644" v="93" actId="47"/>
        <pc:sldMkLst>
          <pc:docMk/>
          <pc:sldMk cId="3171607383" sldId="310"/>
        </pc:sldMkLst>
      </pc:sldChg>
      <pc:sldChg chg="modSp del mod">
        <pc:chgData name="Karen Mowbray" userId="4f1d123d-1a58-400b-b130-b3dd2397c3b9" providerId="ADAL" clId="{A8D8959D-DD48-4F8B-8651-11A1D9713C3D}" dt="2021-10-26T16:52:50.999" v="234" actId="47"/>
        <pc:sldMkLst>
          <pc:docMk/>
          <pc:sldMk cId="2012097675" sldId="311"/>
        </pc:sldMkLst>
        <pc:spChg chg="mod">
          <ac:chgData name="Karen Mowbray" userId="4f1d123d-1a58-400b-b130-b3dd2397c3b9" providerId="ADAL" clId="{A8D8959D-DD48-4F8B-8651-11A1D9713C3D}" dt="2021-10-26T16:52:39.554" v="233" actId="20577"/>
          <ac:spMkLst>
            <pc:docMk/>
            <pc:sldMk cId="2012097675" sldId="311"/>
            <ac:spMk id="3" creationId="{7D5F3BBE-6C2D-4CF7-B6D5-3997D71B84D2}"/>
          </ac:spMkLst>
        </pc:spChg>
      </pc:sldChg>
      <pc:sldChg chg="del">
        <pc:chgData name="Karen Mowbray" userId="4f1d123d-1a58-400b-b130-b3dd2397c3b9" providerId="ADAL" clId="{A8D8959D-DD48-4F8B-8651-11A1D9713C3D}" dt="2021-10-26T17:05:04.379" v="440" actId="47"/>
        <pc:sldMkLst>
          <pc:docMk/>
          <pc:sldMk cId="164710073" sldId="312"/>
        </pc:sldMkLst>
      </pc:sldChg>
      <pc:sldChg chg="del">
        <pc:chgData name="Karen Mowbray" userId="4f1d123d-1a58-400b-b130-b3dd2397c3b9" providerId="ADAL" clId="{A8D8959D-DD48-4F8B-8651-11A1D9713C3D}" dt="2021-10-26T17:05:01.114" v="439" actId="47"/>
        <pc:sldMkLst>
          <pc:docMk/>
          <pc:sldMk cId="1706744689" sldId="313"/>
        </pc:sldMkLst>
      </pc:sldChg>
      <pc:sldChg chg="modSp add mod">
        <pc:chgData name="Karen Mowbray" userId="4f1d123d-1a58-400b-b130-b3dd2397c3b9" providerId="ADAL" clId="{A8D8959D-DD48-4F8B-8651-11A1D9713C3D}" dt="2021-10-26T16:51:47.315" v="227" actId="20577"/>
        <pc:sldMkLst>
          <pc:docMk/>
          <pc:sldMk cId="1187470181" sldId="315"/>
        </pc:sldMkLst>
        <pc:spChg chg="mod">
          <ac:chgData name="Karen Mowbray" userId="4f1d123d-1a58-400b-b130-b3dd2397c3b9" providerId="ADAL" clId="{A8D8959D-DD48-4F8B-8651-11A1D9713C3D}" dt="2021-10-26T16:51:47.315" v="227" actId="20577"/>
          <ac:spMkLst>
            <pc:docMk/>
            <pc:sldMk cId="1187470181" sldId="315"/>
            <ac:spMk id="3" creationId="{77BB1912-0B48-4BCC-A896-231FDED439DF}"/>
          </ac:spMkLst>
        </pc:spChg>
      </pc:sldChg>
      <pc:sldChg chg="addSp modSp new mod ord modAnim">
        <pc:chgData name="Karen Mowbray" userId="4f1d123d-1a58-400b-b130-b3dd2397c3b9" providerId="ADAL" clId="{A8D8959D-DD48-4F8B-8651-11A1D9713C3D}" dt="2021-10-26T17:04:15.001" v="433" actId="20577"/>
        <pc:sldMkLst>
          <pc:docMk/>
          <pc:sldMk cId="1179461086" sldId="316"/>
        </pc:sldMkLst>
        <pc:spChg chg="add mod">
          <ac:chgData name="Karen Mowbray" userId="4f1d123d-1a58-400b-b130-b3dd2397c3b9" providerId="ADAL" clId="{A8D8959D-DD48-4F8B-8651-11A1D9713C3D}" dt="2021-10-26T17:04:15.001" v="433" actId="20577"/>
          <ac:spMkLst>
            <pc:docMk/>
            <pc:sldMk cId="1179461086" sldId="316"/>
            <ac:spMk id="3" creationId="{76328AEA-F464-47F0-A886-F4061AA8B9C5}"/>
          </ac:spMkLst>
        </pc:spChg>
        <pc:picChg chg="add mod">
          <ac:chgData name="Karen Mowbray" userId="4f1d123d-1a58-400b-b130-b3dd2397c3b9" providerId="ADAL" clId="{A8D8959D-DD48-4F8B-8651-11A1D9713C3D}" dt="2021-10-26T16:59:38.640" v="242" actId="14100"/>
          <ac:picMkLst>
            <pc:docMk/>
            <pc:sldMk cId="1179461086" sldId="316"/>
            <ac:picMk id="2" creationId="{386D119D-C0D1-43D4-83D6-43BFE180F7B8}"/>
          </ac:picMkLst>
        </pc:picChg>
      </pc:sldChg>
      <pc:sldChg chg="delSp modSp add mod ord">
        <pc:chgData name="Karen Mowbray" userId="4f1d123d-1a58-400b-b130-b3dd2397c3b9" providerId="ADAL" clId="{A8D8959D-DD48-4F8B-8651-11A1D9713C3D}" dt="2021-10-26T17:05:18.325" v="442" actId="14100"/>
        <pc:sldMkLst>
          <pc:docMk/>
          <pc:sldMk cId="2691565485" sldId="317"/>
        </pc:sldMkLst>
        <pc:spChg chg="del">
          <ac:chgData name="Karen Mowbray" userId="4f1d123d-1a58-400b-b130-b3dd2397c3b9" providerId="ADAL" clId="{A8D8959D-DD48-4F8B-8651-11A1D9713C3D}" dt="2021-10-26T17:05:13.653" v="441" actId="478"/>
          <ac:spMkLst>
            <pc:docMk/>
            <pc:sldMk cId="2691565485" sldId="317"/>
            <ac:spMk id="3" creationId="{76328AEA-F464-47F0-A886-F4061AA8B9C5}"/>
          </ac:spMkLst>
        </pc:spChg>
        <pc:picChg chg="mod">
          <ac:chgData name="Karen Mowbray" userId="4f1d123d-1a58-400b-b130-b3dd2397c3b9" providerId="ADAL" clId="{A8D8959D-DD48-4F8B-8651-11A1D9713C3D}" dt="2021-10-26T17:05:18.325" v="442" actId="14100"/>
          <ac:picMkLst>
            <pc:docMk/>
            <pc:sldMk cId="2691565485" sldId="317"/>
            <ac:picMk id="2" creationId="{386D119D-C0D1-43D4-83D6-43BFE180F7B8}"/>
          </ac:picMkLst>
        </pc:picChg>
      </pc:sldChg>
      <pc:sldChg chg="addSp modSp new mod modAnim">
        <pc:chgData name="Karen Mowbray" userId="4f1d123d-1a58-400b-b130-b3dd2397c3b9" providerId="ADAL" clId="{A8D8959D-DD48-4F8B-8651-11A1D9713C3D}" dt="2021-10-26T17:13:12.628" v="448" actId="14100"/>
        <pc:sldMkLst>
          <pc:docMk/>
          <pc:sldMk cId="1211609012" sldId="318"/>
        </pc:sldMkLst>
        <pc:picChg chg="add mod">
          <ac:chgData name="Karen Mowbray" userId="4f1d123d-1a58-400b-b130-b3dd2397c3b9" providerId="ADAL" clId="{A8D8959D-DD48-4F8B-8651-11A1D9713C3D}" dt="2021-10-26T17:13:12.628" v="448" actId="14100"/>
          <ac:picMkLst>
            <pc:docMk/>
            <pc:sldMk cId="1211609012" sldId="318"/>
            <ac:picMk id="2" creationId="{043EFD37-30FF-4E30-8503-72B70CCBF1D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2C4D572F-3A4A-47C4-B37E-35497CB506E7}" type="datetimeFigureOut">
              <a:rPr lang="en-GB" smtClean="0"/>
              <a:t>26/10/2021</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7EDC02E0-DF24-4A85-9CF8-C0A720ED8A69}" type="slidenum">
              <a:rPr lang="en-GB" smtClean="0"/>
              <a:t>‹#›</a:t>
            </a:fld>
            <a:endParaRPr lang="en-GB"/>
          </a:p>
        </p:txBody>
      </p:sp>
    </p:spTree>
    <p:extLst>
      <p:ext uri="{BB962C8B-B14F-4D97-AF65-F5344CB8AC3E}">
        <p14:creationId xmlns:p14="http://schemas.microsoft.com/office/powerpoint/2010/main" val="4002186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EDC02E0-DF24-4A85-9CF8-C0A720ED8A69}" type="slidenum">
              <a:rPr lang="en-GB" smtClean="0"/>
              <a:t>1</a:t>
            </a:fld>
            <a:endParaRPr lang="en-GB"/>
          </a:p>
        </p:txBody>
      </p:sp>
    </p:spTree>
    <p:extLst>
      <p:ext uri="{BB962C8B-B14F-4D97-AF65-F5344CB8AC3E}">
        <p14:creationId xmlns:p14="http://schemas.microsoft.com/office/powerpoint/2010/main" val="3552545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10/26/2021</a:t>
            </a:fld>
            <a:endParaRPr lang="en-US"/>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471927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4F40B7-36AB-4376-BE14-EF7004D79BB9}" type="datetime1">
              <a:rPr lang="en-US" smtClean="0"/>
              <a:t>10/26/2021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420581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87CAB8-DCAE-46A5-AADA-B3FAD11A54E0}" type="datetime1">
              <a:rPr lang="en-US" smtClean="0"/>
              <a:t>10/26/2021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270008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32B432-ACDA-4023-A761-2BAB76577B62}" type="datetime1">
              <a:rPr lang="en-US" smtClean="0"/>
              <a:t>10/26/2021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309739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10/26/2021</a:t>
            </a:fld>
            <a:endParaRPr lang="en-US"/>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73534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186D26-FA5F-4637-B602-B7C2DC34CFD4}" type="datetime1">
              <a:rPr lang="en-US" smtClean="0"/>
              <a:t>10/26/2021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788837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7F15D8-96D1-4781-BC50-CA8A088B2FE4}" type="datetime1">
              <a:rPr lang="en-US" smtClean="0"/>
              <a:t>10/26/2021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812437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A96C99-B8F8-4528-BD05-0E16E943DC09}" type="datetime1">
              <a:rPr lang="en-US" smtClean="0"/>
              <a:t>10/26/2021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553560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10/26/2021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245148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10/26/2021</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249878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10/26/2021</a:t>
            </a:fld>
            <a:endParaRPr lang="en-US"/>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02067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10/26/2021</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72839694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77" r:id="rId5"/>
    <p:sldLayoutId id="2147483683" r:id="rId6"/>
    <p:sldLayoutId id="2147483684" r:id="rId7"/>
    <p:sldLayoutId id="2147483688" r:id="rId8"/>
    <p:sldLayoutId id="2147483687" r:id="rId9"/>
    <p:sldLayoutId id="2147483686" r:id="rId10"/>
    <p:sldLayoutId id="2147483678" r:id="rId11"/>
  </p:sldLayoutIdLst>
  <p:hf sldNum="0" hdr="0" ftr="0" dt="0"/>
  <p:txStyles>
    <p:titleStyle>
      <a:lvl1pPr algn="l" defTabSz="914400" rtl="0" eaLnBrk="1" latinLnBrk="0" hangingPunct="1">
        <a:lnSpc>
          <a:spcPct val="90000"/>
        </a:lnSpc>
        <a:spcBef>
          <a:spcPct val="0"/>
        </a:spcBef>
        <a:buNone/>
        <a:defRPr lang="en-US" sz="4000" b="1"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video" Target="https://www.youtube.com/embed/093_hkkbK38?feature=oembed"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video" Target="https://www.youtube.com/embed/093_hkkbK38?feature=oembed"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video" Target="https://www.youtube.com/embed/8amHW-xdbzE?feature=oembed"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6.xml"/><Relationship Id="rId1" Type="http://schemas.openxmlformats.org/officeDocument/2006/relationships/video" Target="https://www.youtube.com/embed/vJaxa9kF7to?feature=oembed"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7.xml"/><Relationship Id="rId1" Type="http://schemas.openxmlformats.org/officeDocument/2006/relationships/video" Target="https://www.youtube.com/embed/dCRunZGYBi4?feature=oembed"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xml"/><Relationship Id="rId1" Type="http://schemas.openxmlformats.org/officeDocument/2006/relationships/video" Target="https://www.youtube.com/embed/FrTFAZPQxpE?feature=oembed"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video" Target="https://www.youtube.com/embed/i4xFSdNqH1s?feature=oembed"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62210" cy="6858000"/>
          </a:xfrm>
          <a:prstGeom prst="rect">
            <a:avLst/>
          </a:prstGeom>
          <a:solidFill>
            <a:schemeClr val="bg1">
              <a:lumMod val="75000"/>
              <a:lumOff val="25000"/>
            </a:schemeClr>
          </a:solidFill>
          <a:ln w="6350" cap="sq" cmpd="sng" algn="ctr">
            <a:noFill/>
            <a:prstDash val="solid"/>
            <a:miter lim="800000"/>
          </a:ln>
          <a:effectLst/>
        </p:spPr>
      </p:sp>
      <p:sp>
        <p:nvSpPr>
          <p:cNvPr id="193" name="Rectangle 192">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3977" y="164592"/>
            <a:ext cx="4334256" cy="6528816"/>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CDAD8117-7B69-452F-8B43-DA8B428C8627}"/>
              </a:ext>
            </a:extLst>
          </p:cNvPr>
          <p:cNvSpPr>
            <a:spLocks noGrp="1"/>
          </p:cNvSpPr>
          <p:nvPr>
            <p:ph type="ctrTitle"/>
          </p:nvPr>
        </p:nvSpPr>
        <p:spPr>
          <a:xfrm>
            <a:off x="466524" y="1340361"/>
            <a:ext cx="3729162" cy="3341700"/>
          </a:xfrm>
        </p:spPr>
        <p:txBody>
          <a:bodyPr>
            <a:normAutofit/>
          </a:bodyPr>
          <a:lstStyle/>
          <a:p>
            <a:r>
              <a:rPr lang="en-GB" sz="3600">
                <a:solidFill>
                  <a:schemeClr val="tx1"/>
                </a:solidFill>
                <a:latin typeface="Twinkl Cursive Looped" panose="02000000000000000000" pitchFamily="2" charset="0"/>
              </a:rPr>
              <a:t>Collective worship </a:t>
            </a:r>
          </a:p>
        </p:txBody>
      </p:sp>
      <p:sp>
        <p:nvSpPr>
          <p:cNvPr id="3" name="Subtitle 2">
            <a:extLst>
              <a:ext uri="{FF2B5EF4-FFF2-40B4-BE49-F238E27FC236}">
                <a16:creationId xmlns:a16="http://schemas.microsoft.com/office/drawing/2014/main" id="{77BB1912-0B48-4BCC-A896-231FDED439DF}"/>
              </a:ext>
            </a:extLst>
          </p:cNvPr>
          <p:cNvSpPr>
            <a:spLocks noGrp="1"/>
          </p:cNvSpPr>
          <p:nvPr>
            <p:ph type="subTitle" idx="1"/>
          </p:nvPr>
        </p:nvSpPr>
        <p:spPr>
          <a:xfrm>
            <a:off x="434284" y="3696930"/>
            <a:ext cx="3793642" cy="2722724"/>
          </a:xfrm>
        </p:spPr>
        <p:txBody>
          <a:bodyPr vert="horz" lIns="91440" tIns="45720" rIns="91440" bIns="45720" rtlCol="0">
            <a:noAutofit/>
          </a:bodyPr>
          <a:lstStyle/>
          <a:p>
            <a:pPr>
              <a:lnSpc>
                <a:spcPct val="100000"/>
              </a:lnSpc>
              <a:spcAft>
                <a:spcPts val="600"/>
              </a:spcAft>
            </a:pPr>
            <a:r>
              <a:rPr lang="en-GB" sz="2400" b="1" dirty="0">
                <a:solidFill>
                  <a:schemeClr val="tx1"/>
                </a:solidFill>
                <a:latin typeface="Twinkl Cursive Looped"/>
              </a:rPr>
              <a:t>The value of </a:t>
            </a:r>
            <a:r>
              <a:rPr lang="en-GB" sz="2400" b="1" dirty="0">
                <a:solidFill>
                  <a:srgbClr val="00B0F0"/>
                </a:solidFill>
                <a:latin typeface="Twinkl Cursive Looped"/>
              </a:rPr>
              <a:t>Peace</a:t>
            </a:r>
          </a:p>
          <a:p>
            <a:pPr>
              <a:lnSpc>
                <a:spcPct val="100000"/>
              </a:lnSpc>
              <a:spcAft>
                <a:spcPts val="600"/>
              </a:spcAft>
            </a:pPr>
            <a:r>
              <a:rPr lang="en-GB" sz="2400" dirty="0">
                <a:solidFill>
                  <a:schemeClr val="tx1"/>
                </a:solidFill>
                <a:latin typeface="Twinkl Cursive Looped"/>
              </a:rPr>
              <a:t>“A </a:t>
            </a:r>
            <a:r>
              <a:rPr lang="en-GB" sz="2400" dirty="0">
                <a:solidFill>
                  <a:srgbClr val="FF0000"/>
                </a:solidFill>
                <a:latin typeface="Twinkl Cursive Looped"/>
              </a:rPr>
              <a:t>heart</a:t>
            </a:r>
            <a:r>
              <a:rPr lang="en-GB" sz="2400" dirty="0">
                <a:solidFill>
                  <a:schemeClr val="tx1"/>
                </a:solidFill>
                <a:latin typeface="Twinkl Cursive Looped"/>
              </a:rPr>
              <a:t> at </a:t>
            </a:r>
            <a:r>
              <a:rPr lang="en-GB" sz="2400" dirty="0">
                <a:solidFill>
                  <a:srgbClr val="00B0F0"/>
                </a:solidFill>
                <a:latin typeface="Twinkl Cursive Looped"/>
              </a:rPr>
              <a:t>peace</a:t>
            </a:r>
            <a:r>
              <a:rPr lang="en-GB" sz="2400" dirty="0">
                <a:solidFill>
                  <a:schemeClr val="tx1"/>
                </a:solidFill>
                <a:latin typeface="Twinkl Cursive Looped"/>
              </a:rPr>
              <a:t> gives life to the body” Proverbs 14:30</a:t>
            </a:r>
          </a:p>
          <a:p>
            <a:pPr>
              <a:lnSpc>
                <a:spcPct val="100000"/>
              </a:lnSpc>
              <a:spcAft>
                <a:spcPts val="600"/>
              </a:spcAft>
            </a:pPr>
            <a:r>
              <a:rPr lang="en-GB" sz="2400" b="1" dirty="0">
                <a:solidFill>
                  <a:schemeClr val="tx1"/>
                </a:solidFill>
                <a:latin typeface="Twinkl Cursive Looped"/>
              </a:rPr>
              <a:t>Worship 6- the Big story - Panel 5</a:t>
            </a:r>
          </a:p>
        </p:txBody>
      </p:sp>
      <p:pic>
        <p:nvPicPr>
          <p:cNvPr id="1026" name="Picture 2" descr="Understanding Christianity (c) RE Today">
            <a:extLst>
              <a:ext uri="{FF2B5EF4-FFF2-40B4-BE49-F238E27FC236}">
                <a16:creationId xmlns:a16="http://schemas.microsoft.com/office/drawing/2014/main" id="{CD02FF14-C8B2-49AD-8C53-D26F8C7182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2210" y="0"/>
            <a:ext cx="752979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22340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Silent Night (Live) - Hillsong Worship">
            <a:hlinkClick r:id="" action="ppaction://media"/>
            <a:extLst>
              <a:ext uri="{FF2B5EF4-FFF2-40B4-BE49-F238E27FC236}">
                <a16:creationId xmlns:a16="http://schemas.microsoft.com/office/drawing/2014/main" id="{386D119D-C0D1-43D4-83D6-43BFE180F7B8}"/>
              </a:ext>
            </a:extLst>
          </p:cNvPr>
          <p:cNvPicPr>
            <a:picLocks noRot="1" noChangeAspect="1"/>
          </p:cNvPicPr>
          <p:nvPr>
            <a:videoFile r:link="rId1"/>
          </p:nvPr>
        </p:nvPicPr>
        <p:blipFill>
          <a:blip r:embed="rId3"/>
          <a:stretch>
            <a:fillRect/>
          </a:stretch>
        </p:blipFill>
        <p:spPr>
          <a:xfrm>
            <a:off x="2601798" y="320511"/>
            <a:ext cx="9294829" cy="6231118"/>
          </a:xfrm>
          <a:prstGeom prst="rect">
            <a:avLst/>
          </a:prstGeom>
        </p:spPr>
      </p:pic>
      <p:sp>
        <p:nvSpPr>
          <p:cNvPr id="3" name="TextBox 2">
            <a:extLst>
              <a:ext uri="{FF2B5EF4-FFF2-40B4-BE49-F238E27FC236}">
                <a16:creationId xmlns:a16="http://schemas.microsoft.com/office/drawing/2014/main" id="{76328AEA-F464-47F0-A886-F4061AA8B9C5}"/>
              </a:ext>
            </a:extLst>
          </p:cNvPr>
          <p:cNvSpPr txBox="1"/>
          <p:nvPr/>
        </p:nvSpPr>
        <p:spPr>
          <a:xfrm>
            <a:off x="452487" y="650449"/>
            <a:ext cx="1857080" cy="4247317"/>
          </a:xfrm>
          <a:prstGeom prst="rect">
            <a:avLst/>
          </a:prstGeom>
          <a:noFill/>
        </p:spPr>
        <p:txBody>
          <a:bodyPr wrap="square" rtlCol="0">
            <a:spAutoFit/>
          </a:bodyPr>
          <a:lstStyle/>
          <a:p>
            <a:r>
              <a:rPr lang="en-GB" dirty="0">
                <a:latin typeface="Twinkl Cursive Looped" panose="02000000000000000000" pitchFamily="2" charset="0"/>
              </a:rPr>
              <a:t>Listen to the Christmas song silent night</a:t>
            </a:r>
          </a:p>
          <a:p>
            <a:endParaRPr lang="en-GB" dirty="0">
              <a:latin typeface="Twinkl Cursive Looped" panose="02000000000000000000" pitchFamily="2" charset="0"/>
            </a:endParaRPr>
          </a:p>
          <a:p>
            <a:endParaRPr lang="en-GB" dirty="0">
              <a:latin typeface="Twinkl Cursive Looped" panose="02000000000000000000" pitchFamily="2" charset="0"/>
            </a:endParaRPr>
          </a:p>
          <a:p>
            <a:endParaRPr lang="en-GB" dirty="0">
              <a:latin typeface="Twinkl Cursive Looped" panose="02000000000000000000" pitchFamily="2" charset="0"/>
            </a:endParaRPr>
          </a:p>
          <a:p>
            <a:r>
              <a:rPr lang="en-GB" dirty="0">
                <a:latin typeface="Twinkl Cursive Looped" panose="02000000000000000000" pitchFamily="2" charset="0"/>
              </a:rPr>
              <a:t>As you listen… what does it make you think about God’s love for us all.</a:t>
            </a:r>
          </a:p>
          <a:p>
            <a:endParaRPr lang="en-GB" dirty="0">
              <a:latin typeface="Twinkl Cursive Looped" panose="02000000000000000000" pitchFamily="2" charset="0"/>
            </a:endParaRPr>
          </a:p>
          <a:p>
            <a:endParaRPr lang="en-GB" dirty="0">
              <a:latin typeface="Twinkl Cursive Looped" panose="02000000000000000000" pitchFamily="2" charset="0"/>
            </a:endParaRPr>
          </a:p>
          <a:p>
            <a:r>
              <a:rPr lang="en-GB" dirty="0">
                <a:latin typeface="Twinkl Cursive Looped" panose="02000000000000000000" pitchFamily="2" charset="0"/>
              </a:rPr>
              <a:t>Record on a </a:t>
            </a:r>
            <a:r>
              <a:rPr lang="en-GB" dirty="0" err="1">
                <a:latin typeface="Twinkl Cursive Looped" panose="02000000000000000000" pitchFamily="2" charset="0"/>
              </a:rPr>
              <a:t>postit</a:t>
            </a:r>
            <a:r>
              <a:rPr lang="en-GB" dirty="0">
                <a:latin typeface="Twinkl Cursive Looped" panose="02000000000000000000" pitchFamily="2" charset="0"/>
              </a:rPr>
              <a:t> to share</a:t>
            </a:r>
          </a:p>
        </p:txBody>
      </p:sp>
    </p:spTree>
    <p:extLst>
      <p:ext uri="{BB962C8B-B14F-4D97-AF65-F5344CB8AC3E}">
        <p14:creationId xmlns:p14="http://schemas.microsoft.com/office/powerpoint/2010/main" val="1179461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D879A56-BA4A-47BE-B8EA-643910D696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6" name="Rectangle 25">
            <a:extLst>
              <a:ext uri="{FF2B5EF4-FFF2-40B4-BE49-F238E27FC236}">
                <a16:creationId xmlns:a16="http://schemas.microsoft.com/office/drawing/2014/main" id="{68E7D62B-6F82-4DD0-9764-C143AEAAC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lumMod val="75000"/>
                <a:lumOff val="25000"/>
              </a:schemeClr>
            </a:solidFill>
            <a:prstDash val="solid"/>
            <a:miter lim="800000"/>
          </a:ln>
          <a:effectLst/>
        </p:spPr>
      </p:sp>
      <p:sp>
        <p:nvSpPr>
          <p:cNvPr id="3" name="Subtitle 2">
            <a:extLst>
              <a:ext uri="{FF2B5EF4-FFF2-40B4-BE49-F238E27FC236}">
                <a16:creationId xmlns:a16="http://schemas.microsoft.com/office/drawing/2014/main" id="{77BB1912-0B48-4BCC-A896-231FDED439DF}"/>
              </a:ext>
            </a:extLst>
          </p:cNvPr>
          <p:cNvSpPr>
            <a:spLocks noGrp="1"/>
          </p:cNvSpPr>
          <p:nvPr>
            <p:ph type="subTitle" idx="1"/>
          </p:nvPr>
        </p:nvSpPr>
        <p:spPr>
          <a:xfrm>
            <a:off x="5533786" y="1557228"/>
            <a:ext cx="5355264" cy="4406250"/>
          </a:xfrm>
        </p:spPr>
        <p:txBody>
          <a:bodyPr vert="horz" lIns="91440" tIns="45720" rIns="91440" bIns="45720" rtlCol="0" anchor="t">
            <a:normAutofit/>
          </a:bodyPr>
          <a:lstStyle/>
          <a:p>
            <a:pPr>
              <a:spcAft>
                <a:spcPts val="600"/>
              </a:spcAft>
            </a:pPr>
            <a:endParaRPr lang="en-GB">
              <a:latin typeface="Twinkl Cursive Looped" panose="02000000000000000000" pitchFamily="2" charset="0"/>
            </a:endParaRPr>
          </a:p>
        </p:txBody>
      </p:sp>
      <p:sp>
        <p:nvSpPr>
          <p:cNvPr id="28" name="Rectangle 27">
            <a:extLst>
              <a:ext uri="{FF2B5EF4-FFF2-40B4-BE49-F238E27FC236}">
                <a16:creationId xmlns:a16="http://schemas.microsoft.com/office/drawing/2014/main" id="{9C283B92-B6AF-4FE0-AF35-F51A679051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0" name="Straight Connector 29">
            <a:extLst>
              <a:ext uri="{FF2B5EF4-FFF2-40B4-BE49-F238E27FC236}">
                <a16:creationId xmlns:a16="http://schemas.microsoft.com/office/drawing/2014/main" id="{9B60A8CB-176B-4FD6-AD24-9D98027E5C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171CA5D-A004-471D-81F2-0B1381DE61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682D131-57BB-442B-BD9B-8F06D2B230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2" name="Picture 4" descr="A group of people around each other&#10;&#10;Description automatically generated">
            <a:extLst>
              <a:ext uri="{FF2B5EF4-FFF2-40B4-BE49-F238E27FC236}">
                <a16:creationId xmlns:a16="http://schemas.microsoft.com/office/drawing/2014/main" id="{7CB1009C-7030-4BBD-BE8F-7D01BE1BD3B4}"/>
              </a:ext>
            </a:extLst>
          </p:cNvPr>
          <p:cNvPicPr>
            <a:picLocks noChangeAspect="1"/>
          </p:cNvPicPr>
          <p:nvPr/>
        </p:nvPicPr>
        <p:blipFill>
          <a:blip r:embed="rId2"/>
          <a:stretch>
            <a:fillRect/>
          </a:stretch>
        </p:blipFill>
        <p:spPr>
          <a:xfrm>
            <a:off x="993569" y="859813"/>
            <a:ext cx="3960420" cy="4950347"/>
          </a:xfrm>
          <a:prstGeom prst="rect">
            <a:avLst/>
          </a:prstGeom>
        </p:spPr>
      </p:pic>
      <p:pic>
        <p:nvPicPr>
          <p:cNvPr id="3074" name="Picture 2" descr="The Lord&amp;#39;s Prayer Display Posters by Twinkl Printable Resources | TpT">
            <a:extLst>
              <a:ext uri="{FF2B5EF4-FFF2-40B4-BE49-F238E27FC236}">
                <a16:creationId xmlns:a16="http://schemas.microsoft.com/office/drawing/2014/main" id="{FAD109EE-75F8-46DF-BB55-6C77EA8BCE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9663" y="457197"/>
            <a:ext cx="6815135" cy="5943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2064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62210" cy="6858000"/>
          </a:xfrm>
          <a:prstGeom prst="rect">
            <a:avLst/>
          </a:prstGeom>
          <a:solidFill>
            <a:schemeClr val="bg1">
              <a:lumMod val="75000"/>
              <a:lumOff val="25000"/>
            </a:schemeClr>
          </a:solidFill>
          <a:ln w="6350" cap="sq" cmpd="sng" algn="ctr">
            <a:noFill/>
            <a:prstDash val="solid"/>
            <a:miter lim="800000"/>
          </a:ln>
          <a:effectLst/>
        </p:spPr>
      </p:sp>
      <p:sp>
        <p:nvSpPr>
          <p:cNvPr id="193" name="Rectangle 192">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3977" y="164592"/>
            <a:ext cx="4334256" cy="6528816"/>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CDAD8117-7B69-452F-8B43-DA8B428C8627}"/>
              </a:ext>
            </a:extLst>
          </p:cNvPr>
          <p:cNvSpPr>
            <a:spLocks noGrp="1"/>
          </p:cNvSpPr>
          <p:nvPr>
            <p:ph type="ctrTitle"/>
          </p:nvPr>
        </p:nvSpPr>
        <p:spPr>
          <a:xfrm>
            <a:off x="466524" y="1340361"/>
            <a:ext cx="3729162" cy="3341700"/>
          </a:xfrm>
        </p:spPr>
        <p:txBody>
          <a:bodyPr>
            <a:normAutofit/>
          </a:bodyPr>
          <a:lstStyle/>
          <a:p>
            <a:r>
              <a:rPr lang="en-GB" sz="3600">
                <a:solidFill>
                  <a:schemeClr val="tx1"/>
                </a:solidFill>
                <a:latin typeface="Twinkl Cursive Looped" panose="02000000000000000000" pitchFamily="2" charset="0"/>
              </a:rPr>
              <a:t>Collective worship </a:t>
            </a:r>
          </a:p>
        </p:txBody>
      </p:sp>
      <p:sp>
        <p:nvSpPr>
          <p:cNvPr id="3" name="Subtitle 2">
            <a:extLst>
              <a:ext uri="{FF2B5EF4-FFF2-40B4-BE49-F238E27FC236}">
                <a16:creationId xmlns:a16="http://schemas.microsoft.com/office/drawing/2014/main" id="{77BB1912-0B48-4BCC-A896-231FDED439DF}"/>
              </a:ext>
            </a:extLst>
          </p:cNvPr>
          <p:cNvSpPr>
            <a:spLocks noGrp="1"/>
          </p:cNvSpPr>
          <p:nvPr>
            <p:ph type="subTitle" idx="1"/>
          </p:nvPr>
        </p:nvSpPr>
        <p:spPr>
          <a:xfrm>
            <a:off x="434284" y="3696930"/>
            <a:ext cx="3793642" cy="2005452"/>
          </a:xfrm>
        </p:spPr>
        <p:txBody>
          <a:bodyPr vert="horz" lIns="91440" tIns="45720" rIns="91440" bIns="45720" rtlCol="0">
            <a:noAutofit/>
          </a:bodyPr>
          <a:lstStyle/>
          <a:p>
            <a:pPr>
              <a:lnSpc>
                <a:spcPct val="100000"/>
              </a:lnSpc>
              <a:spcAft>
                <a:spcPts val="600"/>
              </a:spcAft>
            </a:pPr>
            <a:r>
              <a:rPr lang="en-GB" sz="2400" b="1" dirty="0">
                <a:solidFill>
                  <a:schemeClr val="tx1"/>
                </a:solidFill>
                <a:latin typeface="Twinkl Cursive Looped"/>
              </a:rPr>
              <a:t>The value of </a:t>
            </a:r>
            <a:r>
              <a:rPr lang="en-GB" sz="2400" b="1" dirty="0">
                <a:solidFill>
                  <a:srgbClr val="00B0F0"/>
                </a:solidFill>
                <a:latin typeface="Twinkl Cursive Looped"/>
              </a:rPr>
              <a:t>Peace</a:t>
            </a:r>
          </a:p>
          <a:p>
            <a:pPr>
              <a:lnSpc>
                <a:spcPct val="100000"/>
              </a:lnSpc>
              <a:spcAft>
                <a:spcPts val="600"/>
              </a:spcAft>
            </a:pPr>
            <a:r>
              <a:rPr lang="en-GB" sz="2400" dirty="0">
                <a:solidFill>
                  <a:schemeClr val="tx1"/>
                </a:solidFill>
                <a:latin typeface="Twinkl Cursive Looped"/>
              </a:rPr>
              <a:t>“A </a:t>
            </a:r>
            <a:r>
              <a:rPr lang="en-GB" sz="2400" dirty="0">
                <a:solidFill>
                  <a:srgbClr val="FF0000"/>
                </a:solidFill>
                <a:latin typeface="Twinkl Cursive Looped"/>
              </a:rPr>
              <a:t>heart</a:t>
            </a:r>
            <a:r>
              <a:rPr lang="en-GB" sz="2400" dirty="0">
                <a:solidFill>
                  <a:schemeClr val="tx1"/>
                </a:solidFill>
                <a:latin typeface="Twinkl Cursive Looped"/>
              </a:rPr>
              <a:t> at </a:t>
            </a:r>
            <a:r>
              <a:rPr lang="en-GB" sz="2400" dirty="0">
                <a:solidFill>
                  <a:srgbClr val="00B0F0"/>
                </a:solidFill>
                <a:latin typeface="Twinkl Cursive Looped"/>
              </a:rPr>
              <a:t>peace</a:t>
            </a:r>
            <a:r>
              <a:rPr lang="en-GB" sz="2400" dirty="0">
                <a:solidFill>
                  <a:schemeClr val="tx1"/>
                </a:solidFill>
                <a:latin typeface="Twinkl Cursive Looped"/>
              </a:rPr>
              <a:t> gives life to the body” Proverbs 14:30</a:t>
            </a:r>
          </a:p>
          <a:p>
            <a:pPr>
              <a:lnSpc>
                <a:spcPct val="100000"/>
              </a:lnSpc>
              <a:spcAft>
                <a:spcPts val="600"/>
              </a:spcAft>
            </a:pPr>
            <a:r>
              <a:rPr lang="en-GB" sz="2400" b="1" dirty="0">
                <a:solidFill>
                  <a:schemeClr val="tx1"/>
                </a:solidFill>
                <a:latin typeface="Twinkl Cursive Looped"/>
              </a:rPr>
              <a:t>Praise Worship 6</a:t>
            </a:r>
          </a:p>
        </p:txBody>
      </p:sp>
      <p:pic>
        <p:nvPicPr>
          <p:cNvPr id="6" name="Picture 5">
            <a:extLst>
              <a:ext uri="{FF2B5EF4-FFF2-40B4-BE49-F238E27FC236}">
                <a16:creationId xmlns:a16="http://schemas.microsoft.com/office/drawing/2014/main" id="{B2B0F5CC-7D82-489A-AD4A-0A399F8CD2C8}"/>
              </a:ext>
            </a:extLst>
          </p:cNvPr>
          <p:cNvPicPr>
            <a:picLocks noChangeAspect="1"/>
          </p:cNvPicPr>
          <p:nvPr/>
        </p:nvPicPr>
        <p:blipFill>
          <a:blip r:embed="rId2"/>
          <a:stretch>
            <a:fillRect/>
          </a:stretch>
        </p:blipFill>
        <p:spPr>
          <a:xfrm>
            <a:off x="4694450" y="0"/>
            <a:ext cx="7497550" cy="6858000"/>
          </a:xfrm>
          <a:prstGeom prst="rect">
            <a:avLst/>
          </a:prstGeom>
        </p:spPr>
      </p:pic>
    </p:spTree>
    <p:extLst>
      <p:ext uri="{BB962C8B-B14F-4D97-AF65-F5344CB8AC3E}">
        <p14:creationId xmlns:p14="http://schemas.microsoft.com/office/powerpoint/2010/main" val="34093210"/>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Silent Night (Live) - Hillsong Worship">
            <a:hlinkClick r:id="" action="ppaction://media"/>
            <a:extLst>
              <a:ext uri="{FF2B5EF4-FFF2-40B4-BE49-F238E27FC236}">
                <a16:creationId xmlns:a16="http://schemas.microsoft.com/office/drawing/2014/main" id="{386D119D-C0D1-43D4-83D6-43BFE180F7B8}"/>
              </a:ext>
            </a:extLst>
          </p:cNvPr>
          <p:cNvPicPr>
            <a:picLocks noRot="1" noChangeAspect="1"/>
          </p:cNvPicPr>
          <p:nvPr>
            <a:videoFile r:link="rId1"/>
          </p:nvPr>
        </p:nvPicPr>
        <p:blipFill>
          <a:blip r:embed="rId3"/>
          <a:stretch>
            <a:fillRect/>
          </a:stretch>
        </p:blipFill>
        <p:spPr>
          <a:xfrm>
            <a:off x="414779" y="320511"/>
            <a:ext cx="11481848" cy="6231118"/>
          </a:xfrm>
          <a:prstGeom prst="rect">
            <a:avLst/>
          </a:prstGeom>
        </p:spPr>
      </p:pic>
    </p:spTree>
    <p:extLst>
      <p:ext uri="{BB962C8B-B14F-4D97-AF65-F5344CB8AC3E}">
        <p14:creationId xmlns:p14="http://schemas.microsoft.com/office/powerpoint/2010/main" val="2691565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Boney M. - Mary's Boy Child  (Lyrics)">
            <a:hlinkClick r:id="" action="ppaction://media"/>
            <a:extLst>
              <a:ext uri="{FF2B5EF4-FFF2-40B4-BE49-F238E27FC236}">
                <a16:creationId xmlns:a16="http://schemas.microsoft.com/office/drawing/2014/main" id="{043EFD37-30FF-4E30-8503-72B70CCBF1DA}"/>
              </a:ext>
            </a:extLst>
          </p:cNvPr>
          <p:cNvPicPr>
            <a:picLocks noRot="1" noChangeAspect="1"/>
          </p:cNvPicPr>
          <p:nvPr>
            <a:videoFile r:link="rId1"/>
          </p:nvPr>
        </p:nvPicPr>
        <p:blipFill>
          <a:blip r:embed="rId3"/>
          <a:stretch>
            <a:fillRect/>
          </a:stretch>
        </p:blipFill>
        <p:spPr>
          <a:xfrm>
            <a:off x="320511" y="348792"/>
            <a:ext cx="11510128" cy="6155703"/>
          </a:xfrm>
          <a:prstGeom prst="rect">
            <a:avLst/>
          </a:prstGeom>
        </p:spPr>
      </p:pic>
    </p:spTree>
    <p:extLst>
      <p:ext uri="{BB962C8B-B14F-4D97-AF65-F5344CB8AC3E}">
        <p14:creationId xmlns:p14="http://schemas.microsoft.com/office/powerpoint/2010/main" val="1211609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FC39D-BD34-4350-B97A-3A7BDDF50899}"/>
              </a:ext>
            </a:extLst>
          </p:cNvPr>
          <p:cNvSpPr>
            <a:spLocks noGrp="1"/>
          </p:cNvSpPr>
          <p:nvPr>
            <p:ph type="title"/>
          </p:nvPr>
        </p:nvSpPr>
        <p:spPr/>
        <p:txBody>
          <a:bodyPr/>
          <a:lstStyle/>
          <a:p>
            <a:r>
              <a:rPr lang="en-GB"/>
              <a:t>Especially for key stage 1</a:t>
            </a:r>
          </a:p>
        </p:txBody>
      </p:sp>
      <p:pic>
        <p:nvPicPr>
          <p:cNvPr id="4" name="Online Media 3" title="Little Donkey [with lyrics for congregations]">
            <a:hlinkClick r:id="" action="ppaction://media"/>
            <a:extLst>
              <a:ext uri="{FF2B5EF4-FFF2-40B4-BE49-F238E27FC236}">
                <a16:creationId xmlns:a16="http://schemas.microsoft.com/office/drawing/2014/main" id="{D4FA7B12-0067-47FF-902A-3DAFCAC4B7CB}"/>
              </a:ext>
            </a:extLst>
          </p:cNvPr>
          <p:cNvPicPr>
            <a:picLocks noRot="1" noChangeAspect="1"/>
          </p:cNvPicPr>
          <p:nvPr>
            <a:videoFile r:link="rId1"/>
          </p:nvPr>
        </p:nvPicPr>
        <p:blipFill>
          <a:blip r:embed="rId3"/>
          <a:stretch>
            <a:fillRect/>
          </a:stretch>
        </p:blipFill>
        <p:spPr>
          <a:xfrm>
            <a:off x="697584" y="1715678"/>
            <a:ext cx="10699422" cy="4798244"/>
          </a:xfrm>
          <a:prstGeom prst="rect">
            <a:avLst/>
          </a:prstGeom>
        </p:spPr>
      </p:pic>
    </p:spTree>
    <p:extLst>
      <p:ext uri="{BB962C8B-B14F-4D97-AF65-F5344CB8AC3E}">
        <p14:creationId xmlns:p14="http://schemas.microsoft.com/office/powerpoint/2010/main" val="3561987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Rectangle 72">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75" name="Rectangle 74">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77" name="Rectangle 76">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9" name="Group 78">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80" name="Straight Connector 79">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84" name="Rectangle 83">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choral singing narrow - Colne Valley Male Voice Choir">
            <a:extLst>
              <a:ext uri="{FF2B5EF4-FFF2-40B4-BE49-F238E27FC236}">
                <a16:creationId xmlns:a16="http://schemas.microsoft.com/office/drawing/2014/main" id="{5E5D99B9-ECD7-44C2-8446-B500D7C4641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593" b="10751"/>
          <a:stretch/>
        </p:blipFill>
        <p:spPr bwMode="auto">
          <a:xfrm>
            <a:off x="-1" y="10"/>
            <a:ext cx="12192000" cy="4551026"/>
          </a:xfrm>
          <a:prstGeom prst="rect">
            <a:avLst/>
          </a:prstGeom>
          <a:noFill/>
          <a:extLst>
            <a:ext uri="{909E8E84-426E-40DD-AFC4-6F175D3DCCD1}">
              <a14:hiddenFill xmlns:a14="http://schemas.microsoft.com/office/drawing/2010/main">
                <a:solidFill>
                  <a:srgbClr val="FFFFFF"/>
                </a:solidFill>
              </a14:hiddenFill>
            </a:ext>
          </a:extLst>
        </p:spPr>
      </p:pic>
      <p:sp>
        <p:nvSpPr>
          <p:cNvPr id="86" name="Rectangle 85">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30074"/>
            <a:ext cx="12192000" cy="2327925"/>
          </a:xfrm>
          <a:prstGeom prst="rect">
            <a:avLst/>
          </a:prstGeom>
          <a:solidFill>
            <a:schemeClr val="bg1">
              <a:lumMod val="75000"/>
              <a:lumOff val="25000"/>
            </a:schemeClr>
          </a:solidFill>
          <a:ln w="6350" cap="sq" cmpd="sng" algn="ctr">
            <a:noFill/>
            <a:prstDash val="solid"/>
            <a:miter lim="800000"/>
          </a:ln>
          <a:effectLst/>
        </p:spPr>
      </p:sp>
      <p:sp>
        <p:nvSpPr>
          <p:cNvPr id="88" name="Rectangle 87">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116" y="4692768"/>
            <a:ext cx="11859768" cy="2002536"/>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706E2942-F6C0-4702-8E4C-1BB91427D1F4}"/>
              </a:ext>
            </a:extLst>
          </p:cNvPr>
          <p:cNvSpPr>
            <a:spLocks noGrp="1"/>
          </p:cNvSpPr>
          <p:nvPr>
            <p:ph type="title"/>
          </p:nvPr>
        </p:nvSpPr>
        <p:spPr>
          <a:xfrm>
            <a:off x="372723" y="4956811"/>
            <a:ext cx="11439414" cy="897439"/>
          </a:xfrm>
        </p:spPr>
        <p:txBody>
          <a:bodyPr vert="horz" lIns="91440" tIns="45720" rIns="91440" bIns="45720" rtlCol="0" anchor="ctr">
            <a:normAutofit/>
          </a:bodyPr>
          <a:lstStyle/>
          <a:p>
            <a:pPr algn="ctr">
              <a:lnSpc>
                <a:spcPct val="83000"/>
              </a:lnSpc>
            </a:pPr>
            <a:r>
              <a:rPr lang="en-US" sz="4400" b="0" cap="all" spc="-100">
                <a:solidFill>
                  <a:schemeClr val="tx1"/>
                </a:solidFill>
              </a:rPr>
              <a:t>Children’s choice</a:t>
            </a:r>
          </a:p>
        </p:txBody>
      </p:sp>
    </p:spTree>
    <p:extLst>
      <p:ext uri="{BB962C8B-B14F-4D97-AF65-F5344CB8AC3E}">
        <p14:creationId xmlns:p14="http://schemas.microsoft.com/office/powerpoint/2010/main" val="64745845"/>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D879A56-BA4A-47BE-B8EA-643910D696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6" name="Rectangle 25">
            <a:extLst>
              <a:ext uri="{FF2B5EF4-FFF2-40B4-BE49-F238E27FC236}">
                <a16:creationId xmlns:a16="http://schemas.microsoft.com/office/drawing/2014/main" id="{68E7D62B-6F82-4DD0-9764-C143AEAAC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lumMod val="75000"/>
                <a:lumOff val="25000"/>
              </a:schemeClr>
            </a:solidFill>
            <a:prstDash val="solid"/>
            <a:miter lim="800000"/>
          </a:ln>
          <a:effectLst/>
        </p:spPr>
      </p:sp>
      <p:sp>
        <p:nvSpPr>
          <p:cNvPr id="3" name="Subtitle 2">
            <a:extLst>
              <a:ext uri="{FF2B5EF4-FFF2-40B4-BE49-F238E27FC236}">
                <a16:creationId xmlns:a16="http://schemas.microsoft.com/office/drawing/2014/main" id="{77BB1912-0B48-4BCC-A896-231FDED439DF}"/>
              </a:ext>
            </a:extLst>
          </p:cNvPr>
          <p:cNvSpPr>
            <a:spLocks noGrp="1"/>
          </p:cNvSpPr>
          <p:nvPr>
            <p:ph type="subTitle" idx="1"/>
          </p:nvPr>
        </p:nvSpPr>
        <p:spPr>
          <a:xfrm>
            <a:off x="5533786" y="1557228"/>
            <a:ext cx="5355264" cy="4406250"/>
          </a:xfrm>
        </p:spPr>
        <p:txBody>
          <a:bodyPr vert="horz" lIns="91440" tIns="45720" rIns="91440" bIns="45720" rtlCol="0" anchor="t">
            <a:normAutofit/>
          </a:bodyPr>
          <a:lstStyle/>
          <a:p>
            <a:pPr>
              <a:spcAft>
                <a:spcPts val="600"/>
              </a:spcAft>
            </a:pPr>
            <a:endParaRPr lang="en-GB">
              <a:latin typeface="Twinkl Cursive Looped" panose="02000000000000000000" pitchFamily="2" charset="0"/>
            </a:endParaRPr>
          </a:p>
        </p:txBody>
      </p:sp>
      <p:sp>
        <p:nvSpPr>
          <p:cNvPr id="28" name="Rectangle 27">
            <a:extLst>
              <a:ext uri="{FF2B5EF4-FFF2-40B4-BE49-F238E27FC236}">
                <a16:creationId xmlns:a16="http://schemas.microsoft.com/office/drawing/2014/main" id="{9C283B92-B6AF-4FE0-AF35-F51A679051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0" name="Straight Connector 29">
            <a:extLst>
              <a:ext uri="{FF2B5EF4-FFF2-40B4-BE49-F238E27FC236}">
                <a16:creationId xmlns:a16="http://schemas.microsoft.com/office/drawing/2014/main" id="{9B60A8CB-176B-4FD6-AD24-9D98027E5C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171CA5D-A004-471D-81F2-0B1381DE61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682D131-57BB-442B-BD9B-8F06D2B230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2" name="Picture 4" descr="A group of people around each other&#10;&#10;Description automatically generated">
            <a:extLst>
              <a:ext uri="{FF2B5EF4-FFF2-40B4-BE49-F238E27FC236}">
                <a16:creationId xmlns:a16="http://schemas.microsoft.com/office/drawing/2014/main" id="{7CB1009C-7030-4BBD-BE8F-7D01BE1BD3B4}"/>
              </a:ext>
            </a:extLst>
          </p:cNvPr>
          <p:cNvPicPr>
            <a:picLocks noChangeAspect="1"/>
          </p:cNvPicPr>
          <p:nvPr/>
        </p:nvPicPr>
        <p:blipFill>
          <a:blip r:embed="rId2"/>
          <a:stretch>
            <a:fillRect/>
          </a:stretch>
        </p:blipFill>
        <p:spPr>
          <a:xfrm>
            <a:off x="993569" y="859813"/>
            <a:ext cx="3960420" cy="4950347"/>
          </a:xfrm>
          <a:prstGeom prst="rect">
            <a:avLst/>
          </a:prstGeom>
        </p:spPr>
      </p:pic>
      <p:pic>
        <p:nvPicPr>
          <p:cNvPr id="3074" name="Picture 2" descr="The Lord&amp;#39;s Prayer Display Posters by Twinkl Printable Resources | TpT">
            <a:extLst>
              <a:ext uri="{FF2B5EF4-FFF2-40B4-BE49-F238E27FC236}">
                <a16:creationId xmlns:a16="http://schemas.microsoft.com/office/drawing/2014/main" id="{FAD109EE-75F8-46DF-BB55-6C77EA8BCE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9663" y="457197"/>
            <a:ext cx="6815135" cy="5943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0064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62210" cy="6858000"/>
          </a:xfrm>
          <a:prstGeom prst="rect">
            <a:avLst/>
          </a:prstGeom>
          <a:solidFill>
            <a:schemeClr val="bg1">
              <a:lumMod val="75000"/>
              <a:lumOff val="25000"/>
            </a:schemeClr>
          </a:solidFill>
          <a:ln w="6350" cap="sq" cmpd="sng" algn="ctr">
            <a:noFill/>
            <a:prstDash val="solid"/>
            <a:miter lim="800000"/>
          </a:ln>
          <a:effectLst/>
        </p:spPr>
      </p:sp>
      <p:sp>
        <p:nvSpPr>
          <p:cNvPr id="193" name="Rectangle 192">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3977" y="164592"/>
            <a:ext cx="4334256" cy="6528816"/>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CDAD8117-7B69-452F-8B43-DA8B428C8627}"/>
              </a:ext>
            </a:extLst>
          </p:cNvPr>
          <p:cNvSpPr>
            <a:spLocks noGrp="1"/>
          </p:cNvSpPr>
          <p:nvPr>
            <p:ph type="ctrTitle"/>
          </p:nvPr>
        </p:nvSpPr>
        <p:spPr>
          <a:xfrm>
            <a:off x="466524" y="1340361"/>
            <a:ext cx="3729162" cy="3341700"/>
          </a:xfrm>
        </p:spPr>
        <p:txBody>
          <a:bodyPr>
            <a:normAutofit/>
          </a:bodyPr>
          <a:lstStyle/>
          <a:p>
            <a:r>
              <a:rPr lang="en-GB" sz="3600">
                <a:solidFill>
                  <a:schemeClr val="tx1"/>
                </a:solidFill>
                <a:latin typeface="Twinkl Cursive Looped" panose="02000000000000000000" pitchFamily="2" charset="0"/>
              </a:rPr>
              <a:t>Collective worship </a:t>
            </a:r>
          </a:p>
        </p:txBody>
      </p:sp>
      <p:sp>
        <p:nvSpPr>
          <p:cNvPr id="3" name="Subtitle 2">
            <a:extLst>
              <a:ext uri="{FF2B5EF4-FFF2-40B4-BE49-F238E27FC236}">
                <a16:creationId xmlns:a16="http://schemas.microsoft.com/office/drawing/2014/main" id="{77BB1912-0B48-4BCC-A896-231FDED439DF}"/>
              </a:ext>
            </a:extLst>
          </p:cNvPr>
          <p:cNvSpPr>
            <a:spLocks noGrp="1"/>
          </p:cNvSpPr>
          <p:nvPr>
            <p:ph type="subTitle" idx="1"/>
          </p:nvPr>
        </p:nvSpPr>
        <p:spPr>
          <a:xfrm>
            <a:off x="434284" y="3696930"/>
            <a:ext cx="3793642" cy="2798138"/>
          </a:xfrm>
        </p:spPr>
        <p:txBody>
          <a:bodyPr vert="horz" lIns="91440" tIns="45720" rIns="91440" bIns="45720" rtlCol="0">
            <a:noAutofit/>
          </a:bodyPr>
          <a:lstStyle/>
          <a:p>
            <a:pPr>
              <a:lnSpc>
                <a:spcPct val="100000"/>
              </a:lnSpc>
              <a:spcAft>
                <a:spcPts val="600"/>
              </a:spcAft>
            </a:pPr>
            <a:r>
              <a:rPr lang="en-GB" sz="2400" b="1" dirty="0">
                <a:solidFill>
                  <a:schemeClr val="tx1"/>
                </a:solidFill>
                <a:latin typeface="Twinkl Cursive Looped"/>
              </a:rPr>
              <a:t>The value of </a:t>
            </a:r>
            <a:r>
              <a:rPr lang="en-GB" sz="2400" b="1" dirty="0">
                <a:solidFill>
                  <a:srgbClr val="00B0F0"/>
                </a:solidFill>
                <a:latin typeface="Twinkl Cursive Looped"/>
              </a:rPr>
              <a:t>Peace</a:t>
            </a:r>
          </a:p>
          <a:p>
            <a:pPr>
              <a:lnSpc>
                <a:spcPct val="100000"/>
              </a:lnSpc>
              <a:spcAft>
                <a:spcPts val="600"/>
              </a:spcAft>
            </a:pPr>
            <a:r>
              <a:rPr lang="en-GB" sz="2400" dirty="0">
                <a:solidFill>
                  <a:schemeClr val="tx1"/>
                </a:solidFill>
                <a:latin typeface="Twinkl Cursive Looped"/>
              </a:rPr>
              <a:t>“A </a:t>
            </a:r>
            <a:r>
              <a:rPr lang="en-GB" sz="2400" dirty="0">
                <a:solidFill>
                  <a:srgbClr val="FF0000"/>
                </a:solidFill>
                <a:latin typeface="Twinkl Cursive Looped"/>
              </a:rPr>
              <a:t>heart</a:t>
            </a:r>
            <a:r>
              <a:rPr lang="en-GB" sz="2400" dirty="0">
                <a:solidFill>
                  <a:schemeClr val="tx1"/>
                </a:solidFill>
                <a:latin typeface="Twinkl Cursive Looped"/>
              </a:rPr>
              <a:t> at </a:t>
            </a:r>
            <a:r>
              <a:rPr lang="en-GB" sz="2400" dirty="0">
                <a:solidFill>
                  <a:srgbClr val="00B0F0"/>
                </a:solidFill>
                <a:latin typeface="Twinkl Cursive Looped"/>
              </a:rPr>
              <a:t>peace</a:t>
            </a:r>
            <a:r>
              <a:rPr lang="en-GB" sz="2400" dirty="0">
                <a:solidFill>
                  <a:schemeClr val="tx1"/>
                </a:solidFill>
                <a:latin typeface="Twinkl Cursive Looped"/>
              </a:rPr>
              <a:t> gives life to the body” Proverbs 14:30</a:t>
            </a:r>
          </a:p>
          <a:p>
            <a:pPr>
              <a:lnSpc>
                <a:spcPct val="100000"/>
              </a:lnSpc>
              <a:spcAft>
                <a:spcPts val="600"/>
              </a:spcAft>
            </a:pPr>
            <a:r>
              <a:rPr lang="en-GB" sz="2400" b="1" dirty="0">
                <a:solidFill>
                  <a:schemeClr val="tx1"/>
                </a:solidFill>
                <a:latin typeface="Twinkl Cursive Looped"/>
              </a:rPr>
              <a:t>Class Worship 6</a:t>
            </a:r>
          </a:p>
          <a:p>
            <a:pPr>
              <a:lnSpc>
                <a:spcPct val="100000"/>
              </a:lnSpc>
              <a:spcAft>
                <a:spcPts val="600"/>
              </a:spcAft>
            </a:pPr>
            <a:r>
              <a:rPr lang="en-GB" sz="2400" b="1" dirty="0">
                <a:solidFill>
                  <a:schemeClr val="tx1"/>
                </a:solidFill>
                <a:latin typeface="Twinkl Cursive Looped"/>
              </a:rPr>
              <a:t>Thursday</a:t>
            </a:r>
          </a:p>
        </p:txBody>
      </p:sp>
      <p:pic>
        <p:nvPicPr>
          <p:cNvPr id="6" name="Picture 5">
            <a:extLst>
              <a:ext uri="{FF2B5EF4-FFF2-40B4-BE49-F238E27FC236}">
                <a16:creationId xmlns:a16="http://schemas.microsoft.com/office/drawing/2014/main" id="{B2B0F5CC-7D82-489A-AD4A-0A399F8CD2C8}"/>
              </a:ext>
            </a:extLst>
          </p:cNvPr>
          <p:cNvPicPr>
            <a:picLocks noChangeAspect="1"/>
          </p:cNvPicPr>
          <p:nvPr/>
        </p:nvPicPr>
        <p:blipFill>
          <a:blip r:embed="rId2"/>
          <a:stretch>
            <a:fillRect/>
          </a:stretch>
        </p:blipFill>
        <p:spPr>
          <a:xfrm>
            <a:off x="4694450" y="0"/>
            <a:ext cx="7497550" cy="6858000"/>
          </a:xfrm>
          <a:prstGeom prst="rect">
            <a:avLst/>
          </a:prstGeom>
        </p:spPr>
      </p:pic>
    </p:spTree>
    <p:extLst>
      <p:ext uri="{BB962C8B-B14F-4D97-AF65-F5344CB8AC3E}">
        <p14:creationId xmlns:p14="http://schemas.microsoft.com/office/powerpoint/2010/main" val="787065331"/>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62210" cy="6858000"/>
          </a:xfrm>
          <a:prstGeom prst="rect">
            <a:avLst/>
          </a:prstGeom>
          <a:solidFill>
            <a:schemeClr val="bg1">
              <a:lumMod val="75000"/>
              <a:lumOff val="25000"/>
            </a:schemeClr>
          </a:solidFill>
          <a:ln w="6350" cap="sq" cmpd="sng" algn="ctr">
            <a:noFill/>
            <a:prstDash val="solid"/>
            <a:miter lim="800000"/>
          </a:ln>
          <a:effectLst/>
        </p:spPr>
      </p:sp>
      <p:sp>
        <p:nvSpPr>
          <p:cNvPr id="193" name="Rectangle 192">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3977" y="164592"/>
            <a:ext cx="4334256" cy="6528816"/>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CDAD8117-7B69-452F-8B43-DA8B428C8627}"/>
              </a:ext>
            </a:extLst>
          </p:cNvPr>
          <p:cNvSpPr>
            <a:spLocks noGrp="1"/>
          </p:cNvSpPr>
          <p:nvPr>
            <p:ph type="ctrTitle"/>
          </p:nvPr>
        </p:nvSpPr>
        <p:spPr>
          <a:xfrm>
            <a:off x="466524" y="207745"/>
            <a:ext cx="3729162" cy="1168294"/>
          </a:xfrm>
        </p:spPr>
        <p:txBody>
          <a:bodyPr>
            <a:normAutofit/>
          </a:bodyPr>
          <a:lstStyle/>
          <a:p>
            <a:r>
              <a:rPr lang="en-GB" sz="3600" dirty="0">
                <a:solidFill>
                  <a:schemeClr val="tx1"/>
                </a:solidFill>
                <a:latin typeface="Twinkl Cursive Looped" panose="02000000000000000000" pitchFamily="2" charset="0"/>
              </a:rPr>
              <a:t>Reflection </a:t>
            </a:r>
          </a:p>
        </p:txBody>
      </p:sp>
      <p:sp>
        <p:nvSpPr>
          <p:cNvPr id="3" name="Subtitle 2">
            <a:extLst>
              <a:ext uri="{FF2B5EF4-FFF2-40B4-BE49-F238E27FC236}">
                <a16:creationId xmlns:a16="http://schemas.microsoft.com/office/drawing/2014/main" id="{77BB1912-0B48-4BCC-A896-231FDED439DF}"/>
              </a:ext>
            </a:extLst>
          </p:cNvPr>
          <p:cNvSpPr>
            <a:spLocks noGrp="1"/>
          </p:cNvSpPr>
          <p:nvPr>
            <p:ph type="subTitle" idx="1"/>
          </p:nvPr>
        </p:nvSpPr>
        <p:spPr>
          <a:xfrm>
            <a:off x="434284" y="971693"/>
            <a:ext cx="3793642" cy="5486045"/>
          </a:xfrm>
        </p:spPr>
        <p:txBody>
          <a:bodyPr vert="horz" lIns="91440" tIns="45720" rIns="91440" bIns="45720" rtlCol="0">
            <a:noAutofit/>
          </a:bodyPr>
          <a:lstStyle/>
          <a:p>
            <a:pPr>
              <a:lnSpc>
                <a:spcPct val="100000"/>
              </a:lnSpc>
              <a:spcAft>
                <a:spcPts val="600"/>
              </a:spcAft>
            </a:pPr>
            <a:r>
              <a:rPr lang="en-GB" sz="2400" b="1" dirty="0">
                <a:solidFill>
                  <a:srgbClr val="00B0F0"/>
                </a:solidFill>
                <a:latin typeface="Twinkl Cursive Looped"/>
              </a:rPr>
              <a:t>How can YOU be the voice of Peace?</a:t>
            </a:r>
          </a:p>
          <a:p>
            <a:pPr>
              <a:lnSpc>
                <a:spcPct val="100000"/>
              </a:lnSpc>
              <a:spcAft>
                <a:spcPts val="600"/>
              </a:spcAft>
            </a:pPr>
            <a:r>
              <a:rPr lang="en-GB" sz="2400" b="1" dirty="0">
                <a:solidFill>
                  <a:schemeClr val="tx1"/>
                </a:solidFill>
                <a:latin typeface="Twinkl Cursive Looped"/>
              </a:rPr>
              <a:t>Value Passport:</a:t>
            </a:r>
          </a:p>
          <a:p>
            <a:pPr>
              <a:lnSpc>
                <a:spcPct val="100000"/>
              </a:lnSpc>
              <a:spcAft>
                <a:spcPts val="600"/>
              </a:spcAft>
            </a:pPr>
            <a:endParaRPr lang="en-GB" sz="2400" b="1" dirty="0">
              <a:solidFill>
                <a:schemeClr val="tx1"/>
              </a:solidFill>
              <a:latin typeface="Twinkl Cursive Looped"/>
            </a:endParaRPr>
          </a:p>
          <a:p>
            <a:pPr>
              <a:lnSpc>
                <a:spcPct val="100000"/>
              </a:lnSpc>
              <a:spcAft>
                <a:spcPts val="600"/>
              </a:spcAft>
            </a:pPr>
            <a:r>
              <a:rPr lang="en-GB" sz="2400" b="1" dirty="0">
                <a:solidFill>
                  <a:schemeClr val="tx1"/>
                </a:solidFill>
                <a:latin typeface="Twinkl Cursive Looped"/>
              </a:rPr>
              <a:t>Look at the image Can you create a nativity scene to reflect  our times.</a:t>
            </a:r>
          </a:p>
          <a:p>
            <a:pPr>
              <a:lnSpc>
                <a:spcPct val="100000"/>
              </a:lnSpc>
              <a:spcAft>
                <a:spcPts val="600"/>
              </a:spcAft>
            </a:pPr>
            <a:endParaRPr lang="en-GB" sz="2400" b="1" dirty="0">
              <a:solidFill>
                <a:schemeClr val="tx1"/>
              </a:solidFill>
              <a:latin typeface="Twinkl Cursive Looped"/>
            </a:endParaRPr>
          </a:p>
          <a:p>
            <a:pPr>
              <a:lnSpc>
                <a:spcPct val="100000"/>
              </a:lnSpc>
              <a:spcAft>
                <a:spcPts val="600"/>
              </a:spcAft>
            </a:pPr>
            <a:r>
              <a:rPr lang="en-GB" sz="2400" b="1" dirty="0">
                <a:solidFill>
                  <a:schemeClr val="tx1"/>
                </a:solidFill>
                <a:latin typeface="Twinkl Cursive Looped"/>
              </a:rPr>
              <a:t>How would we greet the birth of Jesus today?</a:t>
            </a:r>
          </a:p>
        </p:txBody>
      </p:sp>
      <p:pic>
        <p:nvPicPr>
          <p:cNvPr id="1028" name="Picture 4" descr="Nativity | Definition, History, Themes, &amp;amp; Facts | Britannica">
            <a:extLst>
              <a:ext uri="{FF2B5EF4-FFF2-40B4-BE49-F238E27FC236}">
                <a16:creationId xmlns:a16="http://schemas.microsoft.com/office/drawing/2014/main" id="{3EC787EF-ADE7-4F48-BBF5-988FFE55B3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0473" y="0"/>
            <a:ext cx="795226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4509815"/>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Candle vigil to mark COVID-19 anniversary | North Bay Nugget">
            <a:extLst>
              <a:ext uri="{FF2B5EF4-FFF2-40B4-BE49-F238E27FC236}">
                <a16:creationId xmlns:a16="http://schemas.microsoft.com/office/drawing/2014/main" id="{DB8821FC-C373-401E-94F1-FC05BA65CC3C}"/>
              </a:ext>
            </a:extLst>
          </p:cNvPr>
          <p:cNvPicPr/>
          <p:nvPr/>
        </p:nvPicPr>
        <p:blipFill rotWithShape="1">
          <a:blip r:embed="rId2">
            <a:extLst>
              <a:ext uri="{28A0092B-C50C-407E-A947-70E740481C1C}">
                <a14:useLocalDpi xmlns:a14="http://schemas.microsoft.com/office/drawing/2010/main" val="0"/>
              </a:ext>
            </a:extLst>
          </a:blip>
          <a:srcRect t="18521" r="-2" b="24311"/>
          <a:stretch/>
        </p:blipFill>
        <p:spPr bwMode="auto">
          <a:xfrm>
            <a:off x="7531511" y="3351888"/>
            <a:ext cx="4660490" cy="3506112"/>
          </a:xfrm>
          <a:custGeom>
            <a:avLst/>
            <a:gdLst/>
            <a:ahLst/>
            <a:cxnLst/>
            <a:rect l="l" t="t" r="r" b="b"/>
            <a:pathLst>
              <a:path w="4397481" h="3351888">
                <a:moveTo>
                  <a:pt x="0" y="0"/>
                </a:moveTo>
                <a:lnTo>
                  <a:pt x="4397481" y="0"/>
                </a:lnTo>
                <a:lnTo>
                  <a:pt x="4397481" y="3351888"/>
                </a:lnTo>
                <a:lnTo>
                  <a:pt x="1552363" y="3351888"/>
                </a:lnTo>
                <a:close/>
              </a:path>
            </a:pathLst>
          </a:custGeom>
          <a:noFill/>
        </p:spPr>
      </p:pic>
      <p:pic>
        <p:nvPicPr>
          <p:cNvPr id="6" name="Picture 5" descr="Bible with a crown of thorns on a wooden table | Crown of thorns, Worship  backgrounds, Jesus christ images">
            <a:extLst>
              <a:ext uri="{FF2B5EF4-FFF2-40B4-BE49-F238E27FC236}">
                <a16:creationId xmlns:a16="http://schemas.microsoft.com/office/drawing/2014/main" id="{ED52DE9A-584E-423B-AE12-4AADD86ECD59}"/>
              </a:ext>
            </a:extLst>
          </p:cNvPr>
          <p:cNvPicPr/>
          <p:nvPr/>
        </p:nvPicPr>
        <p:blipFill rotWithShape="1">
          <a:blip r:embed="rId3">
            <a:extLst>
              <a:ext uri="{28A0092B-C50C-407E-A947-70E740481C1C}">
                <a14:useLocalDpi xmlns:a14="http://schemas.microsoft.com/office/drawing/2010/main" val="0"/>
              </a:ext>
            </a:extLst>
          </a:blip>
          <a:srcRect r="11302" b="2"/>
          <a:stretch/>
        </p:blipFill>
        <p:spPr bwMode="auto">
          <a:xfrm>
            <a:off x="20" y="10"/>
            <a:ext cx="9154673" cy="6863475"/>
          </a:xfrm>
          <a:custGeom>
            <a:avLst/>
            <a:gdLst/>
            <a:ahLst/>
            <a:cxnLst/>
            <a:rect l="l" t="t" r="r" b="b"/>
            <a:pathLst>
              <a:path w="9154693" h="6863485">
                <a:moveTo>
                  <a:pt x="0" y="0"/>
                </a:moveTo>
                <a:lnTo>
                  <a:pt x="5976000" y="0"/>
                </a:lnTo>
                <a:lnTo>
                  <a:pt x="9154693" y="6863485"/>
                </a:lnTo>
                <a:lnTo>
                  <a:pt x="0" y="6863485"/>
                </a:lnTo>
                <a:lnTo>
                  <a:pt x="0" y="0"/>
                </a:lnTo>
                <a:close/>
              </a:path>
            </a:pathLst>
          </a:custGeom>
          <a:noFill/>
        </p:spPr>
      </p:pic>
      <p:pic>
        <p:nvPicPr>
          <p:cNvPr id="7" name="Picture 6" descr="A picture containing text, sunset, outdoor, sun&#10;&#10;Description automatically generated">
            <a:extLst>
              <a:ext uri="{FF2B5EF4-FFF2-40B4-BE49-F238E27FC236}">
                <a16:creationId xmlns:a16="http://schemas.microsoft.com/office/drawing/2014/main" id="{F36B5C4A-EA04-4F5D-B459-354AC0F7B796}"/>
              </a:ext>
            </a:extLst>
          </p:cNvPr>
          <p:cNvPicPr/>
          <p:nvPr/>
        </p:nvPicPr>
        <p:blipFill rotWithShape="1">
          <a:blip r:embed="rId4">
            <a:extLst>
              <a:ext uri="{28A0092B-C50C-407E-A947-70E740481C1C}">
                <a14:useLocalDpi xmlns:a14="http://schemas.microsoft.com/office/drawing/2010/main" val="0"/>
              </a:ext>
            </a:extLst>
          </a:blip>
          <a:srcRect r="-2" b="797"/>
          <a:stretch/>
        </p:blipFill>
        <p:spPr bwMode="auto">
          <a:xfrm>
            <a:off x="5977142" y="5494"/>
            <a:ext cx="6214838" cy="3346394"/>
          </a:xfrm>
          <a:custGeom>
            <a:avLst/>
            <a:gdLst/>
            <a:ahLst/>
            <a:cxnLst/>
            <a:rect l="l" t="t" r="r" b="b"/>
            <a:pathLst>
              <a:path w="6023811" h="3346404">
                <a:moveTo>
                  <a:pt x="0" y="0"/>
                </a:moveTo>
                <a:lnTo>
                  <a:pt x="6023811" y="0"/>
                </a:lnTo>
                <a:lnTo>
                  <a:pt x="6023811" y="3346404"/>
                </a:lnTo>
                <a:lnTo>
                  <a:pt x="1549824" y="3346404"/>
                </a:lnTo>
                <a:close/>
              </a:path>
            </a:pathLst>
          </a:custGeom>
          <a:noFill/>
        </p:spPr>
      </p:pic>
      <p:sp>
        <p:nvSpPr>
          <p:cNvPr id="9" name="TextBox 8">
            <a:extLst>
              <a:ext uri="{FF2B5EF4-FFF2-40B4-BE49-F238E27FC236}">
                <a16:creationId xmlns:a16="http://schemas.microsoft.com/office/drawing/2014/main" id="{C197ABFF-1A72-4936-865E-7A86A78D513B}"/>
              </a:ext>
            </a:extLst>
          </p:cNvPr>
          <p:cNvSpPr txBox="1"/>
          <p:nvPr/>
        </p:nvSpPr>
        <p:spPr>
          <a:xfrm>
            <a:off x="97472" y="5836465"/>
            <a:ext cx="5879670" cy="686347"/>
          </a:xfrm>
          <a:prstGeom prst="rect">
            <a:avLst/>
          </a:prstGeom>
          <a:solidFill>
            <a:srgbClr val="000000">
              <a:alpha val="50000"/>
            </a:srgbClr>
          </a:solidFill>
          <a:ln>
            <a:noFill/>
          </a:ln>
        </p:spPr>
        <p:txBody>
          <a:bodyPr wrap="square" rtlCol="0">
            <a:noAutofit/>
          </a:bodyPr>
          <a:lstStyle/>
          <a:p>
            <a:pPr algn="ctr">
              <a:spcAft>
                <a:spcPts val="600"/>
              </a:spcAft>
            </a:pPr>
            <a:r>
              <a:rPr lang="en-GB" sz="2400">
                <a:solidFill>
                  <a:srgbClr val="FFFFFF"/>
                </a:solidFill>
              </a:rPr>
              <a:t>We think of God the Father who teaches us through his word.</a:t>
            </a:r>
          </a:p>
        </p:txBody>
      </p:sp>
      <p:sp>
        <p:nvSpPr>
          <p:cNvPr id="10" name="TextBox 9">
            <a:extLst>
              <a:ext uri="{FF2B5EF4-FFF2-40B4-BE49-F238E27FC236}">
                <a16:creationId xmlns:a16="http://schemas.microsoft.com/office/drawing/2014/main" id="{E69D528C-37E2-4F98-BE9F-A740D766B028}"/>
              </a:ext>
            </a:extLst>
          </p:cNvPr>
          <p:cNvSpPr txBox="1"/>
          <p:nvPr/>
        </p:nvSpPr>
        <p:spPr>
          <a:xfrm>
            <a:off x="6096000" y="2998636"/>
            <a:ext cx="6023811" cy="334639"/>
          </a:xfrm>
          <a:prstGeom prst="rect">
            <a:avLst/>
          </a:prstGeom>
          <a:solidFill>
            <a:srgbClr val="000000">
              <a:alpha val="50000"/>
            </a:srgbClr>
          </a:solidFill>
          <a:ln>
            <a:noFill/>
          </a:ln>
        </p:spPr>
        <p:txBody>
          <a:bodyPr wrap="square" rtlCol="0">
            <a:noAutofit/>
          </a:bodyPr>
          <a:lstStyle/>
          <a:p>
            <a:pPr algn="ctr">
              <a:spcAft>
                <a:spcPts val="600"/>
              </a:spcAft>
            </a:pPr>
            <a:r>
              <a:rPr lang="en-GB" sz="2000">
                <a:solidFill>
                  <a:srgbClr val="FFFFFF"/>
                </a:solidFill>
              </a:rPr>
              <a:t>We think of God’s son, Jesus who loves us</a:t>
            </a:r>
            <a:r>
              <a:rPr lang="en-GB" sz="1150">
                <a:solidFill>
                  <a:srgbClr val="FFFFFF"/>
                </a:solidFill>
              </a:rPr>
              <a:t>.</a:t>
            </a:r>
          </a:p>
        </p:txBody>
      </p:sp>
      <p:sp>
        <p:nvSpPr>
          <p:cNvPr id="11" name="TextBox 10">
            <a:extLst>
              <a:ext uri="{FF2B5EF4-FFF2-40B4-BE49-F238E27FC236}">
                <a16:creationId xmlns:a16="http://schemas.microsoft.com/office/drawing/2014/main" id="{ADFCD8AE-66F7-4A9D-8694-53D948B465C4}"/>
              </a:ext>
            </a:extLst>
          </p:cNvPr>
          <p:cNvSpPr txBox="1"/>
          <p:nvPr/>
        </p:nvSpPr>
        <p:spPr>
          <a:xfrm>
            <a:off x="7794499" y="6012044"/>
            <a:ext cx="4397481" cy="335188"/>
          </a:xfrm>
          <a:prstGeom prst="rect">
            <a:avLst/>
          </a:prstGeom>
          <a:solidFill>
            <a:srgbClr val="000000">
              <a:alpha val="50000"/>
            </a:srgbClr>
          </a:solidFill>
          <a:ln>
            <a:noFill/>
          </a:ln>
        </p:spPr>
        <p:txBody>
          <a:bodyPr wrap="square" rtlCol="0">
            <a:noAutofit/>
          </a:bodyPr>
          <a:lstStyle/>
          <a:p>
            <a:pPr algn="ctr">
              <a:spcAft>
                <a:spcPts val="600"/>
              </a:spcAft>
            </a:pPr>
            <a:r>
              <a:rPr lang="en-GB" sz="2400">
                <a:solidFill>
                  <a:srgbClr val="FFFFFF"/>
                </a:solidFill>
              </a:rPr>
              <a:t>We think of God, the Holy spirit, who guides us.</a:t>
            </a:r>
          </a:p>
        </p:txBody>
      </p:sp>
    </p:spTree>
    <p:extLst>
      <p:ext uri="{BB962C8B-B14F-4D97-AF65-F5344CB8AC3E}">
        <p14:creationId xmlns:p14="http://schemas.microsoft.com/office/powerpoint/2010/main" val="249537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D879A56-BA4A-47BE-B8EA-643910D696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6" name="Rectangle 25">
            <a:extLst>
              <a:ext uri="{FF2B5EF4-FFF2-40B4-BE49-F238E27FC236}">
                <a16:creationId xmlns:a16="http://schemas.microsoft.com/office/drawing/2014/main" id="{68E7D62B-6F82-4DD0-9764-C143AEAAC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lumMod val="75000"/>
                <a:lumOff val="25000"/>
              </a:schemeClr>
            </a:solidFill>
            <a:prstDash val="solid"/>
            <a:miter lim="800000"/>
          </a:ln>
          <a:effectLst/>
        </p:spPr>
      </p:sp>
      <p:sp>
        <p:nvSpPr>
          <p:cNvPr id="3" name="Subtitle 2">
            <a:extLst>
              <a:ext uri="{FF2B5EF4-FFF2-40B4-BE49-F238E27FC236}">
                <a16:creationId xmlns:a16="http://schemas.microsoft.com/office/drawing/2014/main" id="{77BB1912-0B48-4BCC-A896-231FDED439DF}"/>
              </a:ext>
            </a:extLst>
          </p:cNvPr>
          <p:cNvSpPr>
            <a:spLocks noGrp="1"/>
          </p:cNvSpPr>
          <p:nvPr>
            <p:ph type="subTitle" idx="1"/>
          </p:nvPr>
        </p:nvSpPr>
        <p:spPr>
          <a:xfrm>
            <a:off x="5533786" y="1557228"/>
            <a:ext cx="5355264" cy="4406250"/>
          </a:xfrm>
        </p:spPr>
        <p:txBody>
          <a:bodyPr vert="horz" lIns="91440" tIns="45720" rIns="91440" bIns="45720" rtlCol="0" anchor="t">
            <a:normAutofit/>
          </a:bodyPr>
          <a:lstStyle/>
          <a:p>
            <a:pPr>
              <a:spcAft>
                <a:spcPts val="600"/>
              </a:spcAft>
            </a:pPr>
            <a:endParaRPr lang="en-GB">
              <a:latin typeface="Twinkl Cursive Looped" panose="02000000000000000000" pitchFamily="2" charset="0"/>
            </a:endParaRPr>
          </a:p>
        </p:txBody>
      </p:sp>
      <p:sp>
        <p:nvSpPr>
          <p:cNvPr id="28" name="Rectangle 27">
            <a:extLst>
              <a:ext uri="{FF2B5EF4-FFF2-40B4-BE49-F238E27FC236}">
                <a16:creationId xmlns:a16="http://schemas.microsoft.com/office/drawing/2014/main" id="{9C283B92-B6AF-4FE0-AF35-F51A679051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0" name="Straight Connector 29">
            <a:extLst>
              <a:ext uri="{FF2B5EF4-FFF2-40B4-BE49-F238E27FC236}">
                <a16:creationId xmlns:a16="http://schemas.microsoft.com/office/drawing/2014/main" id="{9B60A8CB-176B-4FD6-AD24-9D98027E5C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171CA5D-A004-471D-81F2-0B1381DE61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682D131-57BB-442B-BD9B-8F06D2B230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2" name="Picture 4" descr="A group of people around each other&#10;&#10;Description automatically generated">
            <a:extLst>
              <a:ext uri="{FF2B5EF4-FFF2-40B4-BE49-F238E27FC236}">
                <a16:creationId xmlns:a16="http://schemas.microsoft.com/office/drawing/2014/main" id="{7CB1009C-7030-4BBD-BE8F-7D01BE1BD3B4}"/>
              </a:ext>
            </a:extLst>
          </p:cNvPr>
          <p:cNvPicPr>
            <a:picLocks noChangeAspect="1"/>
          </p:cNvPicPr>
          <p:nvPr/>
        </p:nvPicPr>
        <p:blipFill>
          <a:blip r:embed="rId2"/>
          <a:stretch>
            <a:fillRect/>
          </a:stretch>
        </p:blipFill>
        <p:spPr>
          <a:xfrm>
            <a:off x="993569" y="859813"/>
            <a:ext cx="3960420" cy="4950347"/>
          </a:xfrm>
          <a:prstGeom prst="rect">
            <a:avLst/>
          </a:prstGeom>
        </p:spPr>
      </p:pic>
      <p:pic>
        <p:nvPicPr>
          <p:cNvPr id="3074" name="Picture 2" descr="The Lord&amp;#39;s Prayer Display Posters by Twinkl Printable Resources | TpT">
            <a:extLst>
              <a:ext uri="{FF2B5EF4-FFF2-40B4-BE49-F238E27FC236}">
                <a16:creationId xmlns:a16="http://schemas.microsoft.com/office/drawing/2014/main" id="{FAD109EE-75F8-46DF-BB55-6C77EA8BCE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9663" y="457197"/>
            <a:ext cx="6815135" cy="5943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3905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62210" cy="6858000"/>
          </a:xfrm>
          <a:prstGeom prst="rect">
            <a:avLst/>
          </a:prstGeom>
          <a:solidFill>
            <a:schemeClr val="bg1">
              <a:lumMod val="75000"/>
              <a:lumOff val="25000"/>
            </a:schemeClr>
          </a:solidFill>
          <a:ln w="6350" cap="sq" cmpd="sng" algn="ctr">
            <a:noFill/>
            <a:prstDash val="solid"/>
            <a:miter lim="800000"/>
          </a:ln>
          <a:effectLst/>
        </p:spPr>
      </p:sp>
      <p:sp>
        <p:nvSpPr>
          <p:cNvPr id="193" name="Rectangle 192">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3977" y="164592"/>
            <a:ext cx="4334256" cy="6528816"/>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CDAD8117-7B69-452F-8B43-DA8B428C8627}"/>
              </a:ext>
            </a:extLst>
          </p:cNvPr>
          <p:cNvSpPr>
            <a:spLocks noGrp="1"/>
          </p:cNvSpPr>
          <p:nvPr>
            <p:ph type="ctrTitle"/>
          </p:nvPr>
        </p:nvSpPr>
        <p:spPr>
          <a:xfrm>
            <a:off x="466524" y="1340361"/>
            <a:ext cx="3729162" cy="3341700"/>
          </a:xfrm>
        </p:spPr>
        <p:txBody>
          <a:bodyPr>
            <a:normAutofit/>
          </a:bodyPr>
          <a:lstStyle/>
          <a:p>
            <a:r>
              <a:rPr lang="en-GB" sz="3600">
                <a:solidFill>
                  <a:schemeClr val="tx1"/>
                </a:solidFill>
                <a:latin typeface="Twinkl Cursive Looped" panose="02000000000000000000" pitchFamily="2" charset="0"/>
              </a:rPr>
              <a:t>Collective worship </a:t>
            </a:r>
          </a:p>
        </p:txBody>
      </p:sp>
      <p:sp>
        <p:nvSpPr>
          <p:cNvPr id="3" name="Subtitle 2">
            <a:extLst>
              <a:ext uri="{FF2B5EF4-FFF2-40B4-BE49-F238E27FC236}">
                <a16:creationId xmlns:a16="http://schemas.microsoft.com/office/drawing/2014/main" id="{77BB1912-0B48-4BCC-A896-231FDED439DF}"/>
              </a:ext>
            </a:extLst>
          </p:cNvPr>
          <p:cNvSpPr>
            <a:spLocks noGrp="1"/>
          </p:cNvSpPr>
          <p:nvPr>
            <p:ph type="subTitle" idx="1"/>
          </p:nvPr>
        </p:nvSpPr>
        <p:spPr>
          <a:xfrm>
            <a:off x="434284" y="3696930"/>
            <a:ext cx="3793642" cy="2798138"/>
          </a:xfrm>
        </p:spPr>
        <p:txBody>
          <a:bodyPr vert="horz" lIns="91440" tIns="45720" rIns="91440" bIns="45720" rtlCol="0">
            <a:noAutofit/>
          </a:bodyPr>
          <a:lstStyle/>
          <a:p>
            <a:pPr>
              <a:lnSpc>
                <a:spcPct val="100000"/>
              </a:lnSpc>
              <a:spcAft>
                <a:spcPts val="600"/>
              </a:spcAft>
            </a:pPr>
            <a:r>
              <a:rPr lang="en-GB" sz="2400" b="1" dirty="0">
                <a:solidFill>
                  <a:schemeClr val="tx1"/>
                </a:solidFill>
                <a:latin typeface="Twinkl Cursive Looped"/>
              </a:rPr>
              <a:t>The value of </a:t>
            </a:r>
            <a:r>
              <a:rPr lang="en-GB" sz="2400" b="1" dirty="0">
                <a:solidFill>
                  <a:srgbClr val="00B0F0"/>
                </a:solidFill>
                <a:latin typeface="Twinkl Cursive Looped"/>
              </a:rPr>
              <a:t>Peace</a:t>
            </a:r>
          </a:p>
          <a:p>
            <a:pPr>
              <a:lnSpc>
                <a:spcPct val="100000"/>
              </a:lnSpc>
              <a:spcAft>
                <a:spcPts val="600"/>
              </a:spcAft>
            </a:pPr>
            <a:r>
              <a:rPr lang="en-GB" sz="2400" dirty="0">
                <a:solidFill>
                  <a:schemeClr val="tx1"/>
                </a:solidFill>
                <a:latin typeface="Twinkl Cursive Looped"/>
              </a:rPr>
              <a:t>“A </a:t>
            </a:r>
            <a:r>
              <a:rPr lang="en-GB" sz="2400" dirty="0">
                <a:solidFill>
                  <a:srgbClr val="FF0000"/>
                </a:solidFill>
                <a:latin typeface="Twinkl Cursive Looped"/>
              </a:rPr>
              <a:t>heart</a:t>
            </a:r>
            <a:r>
              <a:rPr lang="en-GB" sz="2400" dirty="0">
                <a:solidFill>
                  <a:schemeClr val="tx1"/>
                </a:solidFill>
                <a:latin typeface="Twinkl Cursive Looped"/>
              </a:rPr>
              <a:t> at </a:t>
            </a:r>
            <a:r>
              <a:rPr lang="en-GB" sz="2400" dirty="0">
                <a:solidFill>
                  <a:srgbClr val="00B0F0"/>
                </a:solidFill>
                <a:latin typeface="Twinkl Cursive Looped"/>
              </a:rPr>
              <a:t>peace</a:t>
            </a:r>
            <a:r>
              <a:rPr lang="en-GB" sz="2400" dirty="0">
                <a:solidFill>
                  <a:schemeClr val="tx1"/>
                </a:solidFill>
                <a:latin typeface="Twinkl Cursive Looped"/>
              </a:rPr>
              <a:t> gives life to the body” Proverbs 14:30</a:t>
            </a:r>
          </a:p>
          <a:p>
            <a:pPr>
              <a:lnSpc>
                <a:spcPct val="100000"/>
              </a:lnSpc>
              <a:spcAft>
                <a:spcPts val="600"/>
              </a:spcAft>
            </a:pPr>
            <a:r>
              <a:rPr lang="en-GB" sz="2400" b="1" dirty="0">
                <a:solidFill>
                  <a:schemeClr val="tx1"/>
                </a:solidFill>
                <a:latin typeface="Twinkl Cursive Looped"/>
              </a:rPr>
              <a:t>Celebration Worship 6</a:t>
            </a:r>
          </a:p>
          <a:p>
            <a:pPr>
              <a:lnSpc>
                <a:spcPct val="100000"/>
              </a:lnSpc>
              <a:spcAft>
                <a:spcPts val="600"/>
              </a:spcAft>
            </a:pPr>
            <a:endParaRPr lang="en-GB" sz="2400" b="1" dirty="0">
              <a:solidFill>
                <a:schemeClr val="tx1"/>
              </a:solidFill>
              <a:latin typeface="Twinkl Cursive Looped"/>
            </a:endParaRPr>
          </a:p>
          <a:p>
            <a:pPr>
              <a:lnSpc>
                <a:spcPct val="100000"/>
              </a:lnSpc>
              <a:spcAft>
                <a:spcPts val="600"/>
              </a:spcAft>
            </a:pPr>
            <a:endParaRPr lang="en-GB" sz="2400" b="1" dirty="0">
              <a:solidFill>
                <a:schemeClr val="tx1"/>
              </a:solidFill>
              <a:latin typeface="Twinkl Cursive Looped"/>
            </a:endParaRPr>
          </a:p>
        </p:txBody>
      </p:sp>
      <p:pic>
        <p:nvPicPr>
          <p:cNvPr id="6" name="Picture 5">
            <a:extLst>
              <a:ext uri="{FF2B5EF4-FFF2-40B4-BE49-F238E27FC236}">
                <a16:creationId xmlns:a16="http://schemas.microsoft.com/office/drawing/2014/main" id="{B2B0F5CC-7D82-489A-AD4A-0A399F8CD2C8}"/>
              </a:ext>
            </a:extLst>
          </p:cNvPr>
          <p:cNvPicPr>
            <a:picLocks noChangeAspect="1"/>
          </p:cNvPicPr>
          <p:nvPr/>
        </p:nvPicPr>
        <p:blipFill>
          <a:blip r:embed="rId2"/>
          <a:stretch>
            <a:fillRect/>
          </a:stretch>
        </p:blipFill>
        <p:spPr>
          <a:xfrm>
            <a:off x="4694450" y="0"/>
            <a:ext cx="7497550" cy="6858000"/>
          </a:xfrm>
          <a:prstGeom prst="rect">
            <a:avLst/>
          </a:prstGeom>
        </p:spPr>
      </p:pic>
    </p:spTree>
    <p:extLst>
      <p:ext uri="{BB962C8B-B14F-4D97-AF65-F5344CB8AC3E}">
        <p14:creationId xmlns:p14="http://schemas.microsoft.com/office/powerpoint/2010/main" val="1757696481"/>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Rectangle 72">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75" name="Rectangle 74">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77" name="Rectangle 76">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9" name="Group 78">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80" name="Straight Connector 79">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84" name="Rectangle 83">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Happy Birthday&amp;#39; Song Facts—History of &amp;#39;Happy Birthday&amp;#39; Song">
            <a:extLst>
              <a:ext uri="{FF2B5EF4-FFF2-40B4-BE49-F238E27FC236}">
                <a16:creationId xmlns:a16="http://schemas.microsoft.com/office/drawing/2014/main" id="{8EF12D12-123B-4C44-80ED-64E1EAA220C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5715"/>
          <a:stretch/>
        </p:blipFill>
        <p:spPr bwMode="auto">
          <a:xfrm>
            <a:off x="-1" y="10"/>
            <a:ext cx="12192000" cy="4551026"/>
          </a:xfrm>
          <a:prstGeom prst="rect">
            <a:avLst/>
          </a:prstGeom>
          <a:noFill/>
          <a:extLst>
            <a:ext uri="{909E8E84-426E-40DD-AFC4-6F175D3DCCD1}">
              <a14:hiddenFill xmlns:a14="http://schemas.microsoft.com/office/drawing/2010/main">
                <a:solidFill>
                  <a:srgbClr val="FFFFFF"/>
                </a:solidFill>
              </a14:hiddenFill>
            </a:ext>
          </a:extLst>
        </p:spPr>
      </p:pic>
      <p:sp>
        <p:nvSpPr>
          <p:cNvPr id="86" name="Rectangle 85">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30074"/>
            <a:ext cx="12192000" cy="2327925"/>
          </a:xfrm>
          <a:prstGeom prst="rect">
            <a:avLst/>
          </a:prstGeom>
          <a:solidFill>
            <a:schemeClr val="bg1">
              <a:lumMod val="75000"/>
              <a:lumOff val="25000"/>
            </a:schemeClr>
          </a:solidFill>
          <a:ln w="6350" cap="sq" cmpd="sng" algn="ctr">
            <a:noFill/>
            <a:prstDash val="solid"/>
            <a:miter lim="800000"/>
          </a:ln>
          <a:effectLst/>
        </p:spPr>
      </p:sp>
      <p:sp>
        <p:nvSpPr>
          <p:cNvPr id="88" name="Rectangle 87">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116" y="4692768"/>
            <a:ext cx="11859768" cy="2002536"/>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B9D0253D-13B3-40D0-A3E5-44E36B241AF2}"/>
              </a:ext>
            </a:extLst>
          </p:cNvPr>
          <p:cNvSpPr>
            <a:spLocks noGrp="1"/>
          </p:cNvSpPr>
          <p:nvPr>
            <p:ph type="title"/>
          </p:nvPr>
        </p:nvSpPr>
        <p:spPr>
          <a:xfrm>
            <a:off x="372723" y="4956811"/>
            <a:ext cx="11439414" cy="897439"/>
          </a:xfrm>
        </p:spPr>
        <p:txBody>
          <a:bodyPr vert="horz" lIns="91440" tIns="45720" rIns="91440" bIns="45720" rtlCol="0" anchor="ctr">
            <a:normAutofit/>
          </a:bodyPr>
          <a:lstStyle/>
          <a:p>
            <a:pPr algn="ctr">
              <a:lnSpc>
                <a:spcPct val="83000"/>
              </a:lnSpc>
            </a:pPr>
            <a:r>
              <a:rPr lang="en-US" sz="4400" b="0" cap="all" spc="-100">
                <a:solidFill>
                  <a:schemeClr val="tx1"/>
                </a:solidFill>
                <a:latin typeface="Twinkl Cursive Looped" panose="02000000000000000000" pitchFamily="2" charset="0"/>
              </a:rPr>
              <a:t>Birthdays….Happy Birthday to YOU</a:t>
            </a:r>
            <a:r>
              <a:rPr lang="en-US" sz="4400" b="0" cap="all" spc="-100">
                <a:solidFill>
                  <a:schemeClr val="tx1"/>
                </a:solidFill>
              </a:rPr>
              <a:t>.</a:t>
            </a:r>
          </a:p>
        </p:txBody>
      </p:sp>
    </p:spTree>
    <p:extLst>
      <p:ext uri="{BB962C8B-B14F-4D97-AF65-F5344CB8AC3E}">
        <p14:creationId xmlns:p14="http://schemas.microsoft.com/office/powerpoint/2010/main" val="3791407326"/>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7" name="Rectangle 136">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39" name="Rectangle 138">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41" name="Rectangle 140">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43" name="Group 142">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44" name="Straight Connector 143">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148" name="Rectangle 147">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62210" cy="6858000"/>
          </a:xfrm>
          <a:prstGeom prst="rect">
            <a:avLst/>
          </a:prstGeom>
          <a:solidFill>
            <a:schemeClr val="bg1">
              <a:alpha val="30000"/>
            </a:schemeClr>
          </a:solidFill>
          <a:ln w="6350" cap="sq" cmpd="sng" algn="ctr">
            <a:noFill/>
            <a:prstDash val="solid"/>
            <a:miter lim="800000"/>
          </a:ln>
          <a:effectLst/>
        </p:spPr>
      </p:sp>
      <p:sp>
        <p:nvSpPr>
          <p:cNvPr id="152" name="Rectangle 151">
            <a:extLst>
              <a:ext uri="{FF2B5EF4-FFF2-40B4-BE49-F238E27FC236}">
                <a16:creationId xmlns:a16="http://schemas.microsoft.com/office/drawing/2014/main" id="{7990846F-3F1A-44C0-89BC-2CEB1E8F58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62210" cy="6858000"/>
          </a:xfrm>
          <a:prstGeom prst="rect">
            <a:avLst/>
          </a:prstGeom>
          <a:solidFill>
            <a:srgbClr val="5CB346">
              <a:alpha val="40000"/>
            </a:srgbClr>
          </a:solidFill>
          <a:ln w="6350" cap="sq" cmpd="sng" algn="ctr">
            <a:noFill/>
            <a:prstDash val="solid"/>
            <a:miter lim="800000"/>
          </a:ln>
          <a:effectLst/>
        </p:spPr>
      </p:sp>
      <p:sp>
        <p:nvSpPr>
          <p:cNvPr id="154" name="Rectangle 153">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3977" y="164592"/>
            <a:ext cx="4334256" cy="6528816"/>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51DE489E-8B1A-4E9B-9F9E-852BE1C230D3}"/>
              </a:ext>
            </a:extLst>
          </p:cNvPr>
          <p:cNvSpPr>
            <a:spLocks noGrp="1"/>
          </p:cNvSpPr>
          <p:nvPr>
            <p:ph type="title"/>
          </p:nvPr>
        </p:nvSpPr>
        <p:spPr>
          <a:xfrm>
            <a:off x="466524" y="1340361"/>
            <a:ext cx="3729162" cy="3341700"/>
          </a:xfrm>
        </p:spPr>
        <p:txBody>
          <a:bodyPr vert="horz" lIns="91440" tIns="45720" rIns="91440" bIns="45720" rtlCol="0" anchor="ctr">
            <a:normAutofit/>
          </a:bodyPr>
          <a:lstStyle/>
          <a:p>
            <a:pPr algn="ctr">
              <a:lnSpc>
                <a:spcPct val="83000"/>
              </a:lnSpc>
            </a:pPr>
            <a:r>
              <a:rPr lang="en-US" sz="3600" b="0" cap="all" spc="-100" dirty="0">
                <a:solidFill>
                  <a:schemeClr val="tx1"/>
                </a:solidFill>
              </a:rPr>
              <a:t>Personal Development Awards</a:t>
            </a:r>
          </a:p>
        </p:txBody>
      </p:sp>
      <p:pic>
        <p:nvPicPr>
          <p:cNvPr id="10" name="Picture 9">
            <a:extLst>
              <a:ext uri="{FF2B5EF4-FFF2-40B4-BE49-F238E27FC236}">
                <a16:creationId xmlns:a16="http://schemas.microsoft.com/office/drawing/2014/main" id="{D4B4F2C3-2A8F-4A83-B856-A5A1F3FC15D7}"/>
              </a:ext>
            </a:extLst>
          </p:cNvPr>
          <p:cNvPicPr>
            <a:picLocks noChangeAspect="1"/>
          </p:cNvPicPr>
          <p:nvPr/>
        </p:nvPicPr>
        <p:blipFill>
          <a:blip r:embed="rId2"/>
          <a:stretch>
            <a:fillRect/>
          </a:stretch>
        </p:blipFill>
        <p:spPr>
          <a:xfrm>
            <a:off x="4992796" y="395326"/>
            <a:ext cx="6630924" cy="475488"/>
          </a:xfrm>
          <a:prstGeom prst="rect">
            <a:avLst/>
          </a:prstGeom>
        </p:spPr>
      </p:pic>
      <p:pic>
        <p:nvPicPr>
          <p:cNvPr id="2050" name="Picture 2" descr="Why Is My Tree Not Growing. Do You want to grow a tree? But are… | by Nancy  | Medium">
            <a:extLst>
              <a:ext uri="{FF2B5EF4-FFF2-40B4-BE49-F238E27FC236}">
                <a16:creationId xmlns:a16="http://schemas.microsoft.com/office/drawing/2014/main" id="{863FE2A4-E6CA-4FF1-A8C0-3ADBEF8E91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8163" y="1692613"/>
            <a:ext cx="7389859" cy="509604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9CAD142-EC48-4C9E-A818-54C8BA44A77C}"/>
              </a:ext>
            </a:extLst>
          </p:cNvPr>
          <p:cNvSpPr txBox="1"/>
          <p:nvPr/>
        </p:nvSpPr>
        <p:spPr>
          <a:xfrm>
            <a:off x="4662210" y="982494"/>
            <a:ext cx="7176352" cy="646331"/>
          </a:xfrm>
          <a:prstGeom prst="rect">
            <a:avLst/>
          </a:prstGeom>
          <a:noFill/>
        </p:spPr>
        <p:txBody>
          <a:bodyPr wrap="square" rtlCol="0">
            <a:spAutoFit/>
          </a:bodyPr>
          <a:lstStyle/>
          <a:p>
            <a:r>
              <a:rPr lang="en-GB" b="1" dirty="0">
                <a:solidFill>
                  <a:schemeClr val="bg1"/>
                </a:solidFill>
                <a:latin typeface="Twinkl Cursive Looped" panose="02000000000000000000" pitchFamily="2" charset="0"/>
              </a:rPr>
              <a:t>For the Lord gives </a:t>
            </a:r>
            <a:r>
              <a:rPr lang="en-GB" b="1" dirty="0">
                <a:solidFill>
                  <a:srgbClr val="FF0000"/>
                </a:solidFill>
                <a:latin typeface="Twinkl Cursive Looped" panose="02000000000000000000" pitchFamily="2" charset="0"/>
              </a:rPr>
              <a:t>wisdom</a:t>
            </a:r>
            <a:r>
              <a:rPr lang="en-GB" b="1" dirty="0">
                <a:solidFill>
                  <a:schemeClr val="bg1"/>
                </a:solidFill>
                <a:latin typeface="Twinkl Cursive Looped" panose="02000000000000000000" pitchFamily="2" charset="0"/>
              </a:rPr>
              <a:t>: out of his mouth comes knowledge and understanding. Proverbs 2:6</a:t>
            </a:r>
          </a:p>
        </p:txBody>
      </p:sp>
    </p:spTree>
    <p:extLst>
      <p:ext uri="{BB962C8B-B14F-4D97-AF65-F5344CB8AC3E}">
        <p14:creationId xmlns:p14="http://schemas.microsoft.com/office/powerpoint/2010/main" val="2433831735"/>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Rectangle 72">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75" name="Rectangle 74">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77" name="Rectangle 76">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9" name="Group 78">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80" name="Straight Connector 79">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84" name="Rectangle 83">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A8702010-68BC-443D-88D4-407773D980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88" name="Rectangle 87">
            <a:extLst>
              <a:ext uri="{FF2B5EF4-FFF2-40B4-BE49-F238E27FC236}">
                <a16:creationId xmlns:a16="http://schemas.microsoft.com/office/drawing/2014/main" id="{CFFB3FCD-ADAB-4198-B351-2D48D2A624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7C98BC01-3202-4963-97F4-2F741AC165CA}"/>
              </a:ext>
            </a:extLst>
          </p:cNvPr>
          <p:cNvSpPr>
            <a:spLocks noGrp="1"/>
          </p:cNvSpPr>
          <p:nvPr>
            <p:ph type="title"/>
          </p:nvPr>
        </p:nvSpPr>
        <p:spPr>
          <a:xfrm>
            <a:off x="1066806" y="2642181"/>
            <a:ext cx="5716338" cy="2161272"/>
          </a:xfrm>
        </p:spPr>
        <p:txBody>
          <a:bodyPr vert="horz" lIns="91440" tIns="45720" rIns="91440" bIns="45720" rtlCol="0" anchor="ctr">
            <a:normAutofit fontScale="90000"/>
          </a:bodyPr>
          <a:lstStyle/>
          <a:p>
            <a:pPr algn="ctr">
              <a:lnSpc>
                <a:spcPct val="83000"/>
              </a:lnSpc>
            </a:pPr>
            <a:r>
              <a:rPr lang="en-US" sz="6000" b="0" cap="all" spc="-100">
                <a:latin typeface="Twinkl Cursive Looped" panose="02000000000000000000" pitchFamily="2" charset="0"/>
              </a:rPr>
              <a:t>Head Teacher Awards</a:t>
            </a:r>
            <a:br>
              <a:rPr lang="en-US" sz="6000" b="0" cap="all" spc="-100">
                <a:latin typeface="Twinkl Cursive Looped" panose="02000000000000000000" pitchFamily="2" charset="0"/>
              </a:rPr>
            </a:br>
            <a:endParaRPr lang="en-US" sz="6000" b="0" cap="all" spc="-100">
              <a:latin typeface="Twinkl Cursive Looped" panose="02000000000000000000" pitchFamily="2" charset="0"/>
            </a:endParaRPr>
          </a:p>
        </p:txBody>
      </p:sp>
      <p:sp>
        <p:nvSpPr>
          <p:cNvPr id="90" name="Rectangle 89">
            <a:extLst>
              <a:ext uri="{FF2B5EF4-FFF2-40B4-BE49-F238E27FC236}">
                <a16:creationId xmlns:a16="http://schemas.microsoft.com/office/drawing/2014/main" id="{728BB691-7718-4B75-B2DC-DD370B7D05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48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92" name="Straight Connector 91">
            <a:extLst>
              <a:ext uri="{FF2B5EF4-FFF2-40B4-BE49-F238E27FC236}">
                <a16:creationId xmlns:a16="http://schemas.microsoft.com/office/drawing/2014/main" id="{934E5709-24C6-4EAA-A963-DEB137693C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491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4A50C428-FB13-481F-9585-5BCCF34DB1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408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2ABEFF2D-6408-485D-BAD5-EFF000E256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491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5122" name="Picture 2" descr="Headteacher Awards - Concordia Academy">
            <a:extLst>
              <a:ext uri="{FF2B5EF4-FFF2-40B4-BE49-F238E27FC236}">
                <a16:creationId xmlns:a16="http://schemas.microsoft.com/office/drawing/2014/main" id="{751A5E1E-B0F3-48BF-99AB-B0AAA51640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724" r="16529"/>
          <a:stretch/>
        </p:blipFill>
        <p:spPr bwMode="auto">
          <a:xfrm>
            <a:off x="7228702" y="621793"/>
            <a:ext cx="4342547" cy="561441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BB974C2-3234-41A2-9455-0D4719365036}"/>
              </a:ext>
            </a:extLst>
          </p:cNvPr>
          <p:cNvSpPr txBox="1"/>
          <p:nvPr/>
        </p:nvSpPr>
        <p:spPr>
          <a:xfrm>
            <a:off x="1308366" y="4766330"/>
            <a:ext cx="5233219" cy="769441"/>
          </a:xfrm>
          <a:prstGeom prst="rect">
            <a:avLst/>
          </a:prstGeom>
          <a:noFill/>
        </p:spPr>
        <p:txBody>
          <a:bodyPr wrap="square" rtlCol="0">
            <a:spAutoFit/>
          </a:bodyPr>
          <a:lstStyle/>
          <a:p>
            <a:r>
              <a:rPr lang="en-GB" sz="4400" b="1">
                <a:solidFill>
                  <a:srgbClr val="FF0000"/>
                </a:solidFill>
                <a:latin typeface="Twinkl Cursive Looped" panose="02000000000000000000" pitchFamily="2" charset="0"/>
              </a:rPr>
              <a:t>A</a:t>
            </a:r>
            <a:r>
              <a:rPr lang="en-GB" sz="4400">
                <a:latin typeface="Twinkl Cursive Looped" panose="02000000000000000000" pitchFamily="2" charset="0"/>
              </a:rPr>
              <a:t>chievement for all</a:t>
            </a:r>
          </a:p>
        </p:txBody>
      </p:sp>
      <p:pic>
        <p:nvPicPr>
          <p:cNvPr id="20" name="Picture 19">
            <a:extLst>
              <a:ext uri="{FF2B5EF4-FFF2-40B4-BE49-F238E27FC236}">
                <a16:creationId xmlns:a16="http://schemas.microsoft.com/office/drawing/2014/main" id="{54862A52-8201-4151-BE13-1BCC4A530EF1}"/>
              </a:ext>
            </a:extLst>
          </p:cNvPr>
          <p:cNvPicPr>
            <a:picLocks noChangeAspect="1"/>
          </p:cNvPicPr>
          <p:nvPr/>
        </p:nvPicPr>
        <p:blipFill>
          <a:blip r:embed="rId3"/>
          <a:stretch>
            <a:fillRect/>
          </a:stretch>
        </p:blipFill>
        <p:spPr>
          <a:xfrm>
            <a:off x="952824" y="1333009"/>
            <a:ext cx="6630924" cy="475488"/>
          </a:xfrm>
          <a:prstGeom prst="rect">
            <a:avLst/>
          </a:prstGeom>
        </p:spPr>
      </p:pic>
      <p:sp>
        <p:nvSpPr>
          <p:cNvPr id="4" name="TextBox 3">
            <a:extLst>
              <a:ext uri="{FF2B5EF4-FFF2-40B4-BE49-F238E27FC236}">
                <a16:creationId xmlns:a16="http://schemas.microsoft.com/office/drawing/2014/main" id="{E8DDCF53-C7DA-487F-AE93-E1B739C09962}"/>
              </a:ext>
            </a:extLst>
          </p:cNvPr>
          <p:cNvSpPr txBox="1"/>
          <p:nvPr/>
        </p:nvSpPr>
        <p:spPr>
          <a:xfrm>
            <a:off x="1798712" y="4140390"/>
            <a:ext cx="5474779" cy="369332"/>
          </a:xfrm>
          <a:prstGeom prst="rect">
            <a:avLst/>
          </a:prstGeom>
          <a:noFill/>
        </p:spPr>
        <p:txBody>
          <a:bodyPr wrap="square" rtlCol="0">
            <a:spAutoFit/>
          </a:bodyPr>
          <a:lstStyle/>
          <a:p>
            <a:r>
              <a:rPr lang="en-GB" b="1" dirty="0">
                <a:solidFill>
                  <a:srgbClr val="FF0000"/>
                </a:solidFill>
                <a:latin typeface="Twinkl Cursive Looped" panose="02000000000000000000" pitchFamily="2" charset="0"/>
              </a:rPr>
              <a:t>Love never fails – 1 Corinthians 13.:8</a:t>
            </a:r>
          </a:p>
        </p:txBody>
      </p:sp>
    </p:spTree>
    <p:extLst>
      <p:ext uri="{BB962C8B-B14F-4D97-AF65-F5344CB8AC3E}">
        <p14:creationId xmlns:p14="http://schemas.microsoft.com/office/powerpoint/2010/main" val="18931070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Light of the World - [Lyric Video] Lauren Daigle">
            <a:hlinkClick r:id="" action="ppaction://media"/>
            <a:extLst>
              <a:ext uri="{FF2B5EF4-FFF2-40B4-BE49-F238E27FC236}">
                <a16:creationId xmlns:a16="http://schemas.microsoft.com/office/drawing/2014/main" id="{30D71F1D-3B83-47F8-A3B7-56775EB33AFE}"/>
              </a:ext>
            </a:extLst>
          </p:cNvPr>
          <p:cNvPicPr>
            <a:picLocks noRot="1" noChangeAspect="1"/>
          </p:cNvPicPr>
          <p:nvPr>
            <a:videoFile r:link="rId1"/>
          </p:nvPr>
        </p:nvPicPr>
        <p:blipFill>
          <a:blip r:embed="rId3"/>
          <a:stretch>
            <a:fillRect/>
          </a:stretch>
        </p:blipFill>
        <p:spPr>
          <a:xfrm>
            <a:off x="2611225" y="358219"/>
            <a:ext cx="9407950" cy="6061435"/>
          </a:xfrm>
          <a:prstGeom prst="rect">
            <a:avLst/>
          </a:prstGeom>
        </p:spPr>
      </p:pic>
      <p:sp>
        <p:nvSpPr>
          <p:cNvPr id="3" name="TextBox 2">
            <a:extLst>
              <a:ext uri="{FF2B5EF4-FFF2-40B4-BE49-F238E27FC236}">
                <a16:creationId xmlns:a16="http://schemas.microsoft.com/office/drawing/2014/main" id="{7D5F3BBE-6C2D-4CF7-B6D5-3997D71B84D2}"/>
              </a:ext>
            </a:extLst>
          </p:cNvPr>
          <p:cNvSpPr txBox="1"/>
          <p:nvPr/>
        </p:nvSpPr>
        <p:spPr>
          <a:xfrm>
            <a:off x="744718" y="791852"/>
            <a:ext cx="1621410" cy="3970318"/>
          </a:xfrm>
          <a:prstGeom prst="rect">
            <a:avLst/>
          </a:prstGeom>
          <a:noFill/>
        </p:spPr>
        <p:txBody>
          <a:bodyPr wrap="square" rtlCol="0">
            <a:spAutoFit/>
          </a:bodyPr>
          <a:lstStyle/>
          <a:p>
            <a:r>
              <a:rPr lang="en-GB" b="1" dirty="0">
                <a:latin typeface="Twinkl Cursive Looped" panose="02000000000000000000" pitchFamily="2" charset="0"/>
              </a:rPr>
              <a:t>Jesus the light of the world…</a:t>
            </a:r>
          </a:p>
          <a:p>
            <a:r>
              <a:rPr lang="en-GB" b="1" dirty="0">
                <a:latin typeface="Twinkl Cursive Looped" panose="02000000000000000000" pitchFamily="2" charset="0"/>
              </a:rPr>
              <a:t>Laruen Daigle</a:t>
            </a:r>
          </a:p>
          <a:p>
            <a:endParaRPr lang="en-GB" b="1" dirty="0">
              <a:latin typeface="Twinkl Cursive Looped" panose="02000000000000000000" pitchFamily="2" charset="0"/>
            </a:endParaRPr>
          </a:p>
          <a:p>
            <a:endParaRPr lang="en-GB" b="1" dirty="0">
              <a:latin typeface="Twinkl Cursive Looped" panose="02000000000000000000" pitchFamily="2" charset="0"/>
            </a:endParaRPr>
          </a:p>
          <a:p>
            <a:r>
              <a:rPr lang="en-GB" b="1" dirty="0">
                <a:latin typeface="Twinkl Cursive Looped" panose="02000000000000000000" pitchFamily="2" charset="0"/>
              </a:rPr>
              <a:t>Listen and reflect what do you feel when listening to this – record on </a:t>
            </a:r>
            <a:r>
              <a:rPr lang="en-GB" b="1" dirty="0" err="1">
                <a:latin typeface="Twinkl Cursive Looped" panose="02000000000000000000" pitchFamily="2" charset="0"/>
              </a:rPr>
              <a:t>postits</a:t>
            </a:r>
            <a:endParaRPr lang="en-GB" b="1" dirty="0">
              <a:latin typeface="Twinkl Cursive Looped" panose="02000000000000000000" pitchFamily="2" charset="0"/>
            </a:endParaRPr>
          </a:p>
        </p:txBody>
      </p:sp>
    </p:spTree>
    <p:extLst>
      <p:ext uri="{BB962C8B-B14F-4D97-AF65-F5344CB8AC3E}">
        <p14:creationId xmlns:p14="http://schemas.microsoft.com/office/powerpoint/2010/main" val="3789300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D879A56-BA4A-47BE-B8EA-643910D696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6" name="Rectangle 25">
            <a:extLst>
              <a:ext uri="{FF2B5EF4-FFF2-40B4-BE49-F238E27FC236}">
                <a16:creationId xmlns:a16="http://schemas.microsoft.com/office/drawing/2014/main" id="{68E7D62B-6F82-4DD0-9764-C143AEAAC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lumMod val="75000"/>
                <a:lumOff val="25000"/>
              </a:schemeClr>
            </a:solidFill>
            <a:prstDash val="solid"/>
            <a:miter lim="800000"/>
          </a:ln>
          <a:effectLst/>
        </p:spPr>
      </p:sp>
      <p:sp>
        <p:nvSpPr>
          <p:cNvPr id="3" name="Subtitle 2">
            <a:extLst>
              <a:ext uri="{FF2B5EF4-FFF2-40B4-BE49-F238E27FC236}">
                <a16:creationId xmlns:a16="http://schemas.microsoft.com/office/drawing/2014/main" id="{77BB1912-0B48-4BCC-A896-231FDED439DF}"/>
              </a:ext>
            </a:extLst>
          </p:cNvPr>
          <p:cNvSpPr>
            <a:spLocks noGrp="1"/>
          </p:cNvSpPr>
          <p:nvPr>
            <p:ph type="subTitle" idx="1"/>
          </p:nvPr>
        </p:nvSpPr>
        <p:spPr>
          <a:xfrm>
            <a:off x="5533786" y="1557228"/>
            <a:ext cx="5355264" cy="4406250"/>
          </a:xfrm>
        </p:spPr>
        <p:txBody>
          <a:bodyPr vert="horz" lIns="91440" tIns="45720" rIns="91440" bIns="45720" rtlCol="0" anchor="t">
            <a:normAutofit/>
          </a:bodyPr>
          <a:lstStyle/>
          <a:p>
            <a:pPr>
              <a:lnSpc>
                <a:spcPct val="107000"/>
              </a:lnSpc>
              <a:spcAft>
                <a:spcPts val="800"/>
              </a:spcAft>
            </a:pPr>
            <a:r>
              <a:rPr lang="en-GB" sz="4800" b="1" dirty="0">
                <a:latin typeface="Twinkl Cursive Looped" panose="02000000000000000000" pitchFamily="2" charset="0"/>
                <a:ea typeface="Calibri" panose="020F0502020204030204" pitchFamily="34" charset="0"/>
                <a:cs typeface="Times New Roman" panose="02020603050405020304" pitchFamily="18" charset="0"/>
              </a:rPr>
              <a:t>Ethos group </a:t>
            </a:r>
          </a:p>
          <a:p>
            <a:pPr>
              <a:lnSpc>
                <a:spcPct val="107000"/>
              </a:lnSpc>
              <a:spcAft>
                <a:spcPts val="800"/>
              </a:spcAft>
            </a:pPr>
            <a:r>
              <a:rPr lang="en-GB" sz="4800" b="1" dirty="0">
                <a:latin typeface="Twinkl Cursive Looped" panose="02000000000000000000" pitchFamily="2" charset="0"/>
                <a:ea typeface="Calibri" panose="020F0502020204030204" pitchFamily="34" charset="0"/>
                <a:cs typeface="Times New Roman" panose="02020603050405020304" pitchFamily="18" charset="0"/>
              </a:rPr>
              <a:t>Prayer to share </a:t>
            </a:r>
            <a:endParaRPr lang="en-GB" sz="48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endParaRPr lang="en-GB" dirty="0">
              <a:latin typeface="Twinkl Cursive Looped" panose="02000000000000000000" pitchFamily="2" charset="0"/>
            </a:endParaRPr>
          </a:p>
        </p:txBody>
      </p:sp>
      <p:sp>
        <p:nvSpPr>
          <p:cNvPr id="28" name="Rectangle 27">
            <a:extLst>
              <a:ext uri="{FF2B5EF4-FFF2-40B4-BE49-F238E27FC236}">
                <a16:creationId xmlns:a16="http://schemas.microsoft.com/office/drawing/2014/main" id="{9C283B92-B6AF-4FE0-AF35-F51A679051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0" name="Straight Connector 29">
            <a:extLst>
              <a:ext uri="{FF2B5EF4-FFF2-40B4-BE49-F238E27FC236}">
                <a16:creationId xmlns:a16="http://schemas.microsoft.com/office/drawing/2014/main" id="{9B60A8CB-176B-4FD6-AD24-9D98027E5C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171CA5D-A004-471D-81F2-0B1381DE61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682D131-57BB-442B-BD9B-8F06D2B230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1026" name="Picture 2" descr="How To Pray With Your Kids | Zack Donaldson">
            <a:extLst>
              <a:ext uri="{FF2B5EF4-FFF2-40B4-BE49-F238E27FC236}">
                <a16:creationId xmlns:a16="http://schemas.microsoft.com/office/drawing/2014/main" id="{8932D568-8E21-4923-87B7-E1E2B403A6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068" y="462966"/>
            <a:ext cx="4573587" cy="5937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8200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2" name="Rectangle 11">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4" name="Rectangle 13">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6" name="Group 15">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1" name="Rectangle 20">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dhesive notes on glass wall">
            <a:extLst>
              <a:ext uri="{FF2B5EF4-FFF2-40B4-BE49-F238E27FC236}">
                <a16:creationId xmlns:a16="http://schemas.microsoft.com/office/drawing/2014/main" id="{6020D36A-CA55-4418-A367-56991CA9E3E4}"/>
              </a:ext>
            </a:extLst>
          </p:cNvPr>
          <p:cNvPicPr>
            <a:picLocks noChangeAspect="1"/>
          </p:cNvPicPr>
          <p:nvPr/>
        </p:nvPicPr>
        <p:blipFill rotWithShape="1">
          <a:blip r:embed="rId2"/>
          <a:srcRect t="13015" b="2715"/>
          <a:stretch/>
        </p:blipFill>
        <p:spPr>
          <a:xfrm>
            <a:off x="20" y="-22"/>
            <a:ext cx="12191977" cy="6858022"/>
          </a:xfrm>
          <a:prstGeom prst="rect">
            <a:avLst/>
          </a:prstGeom>
        </p:spPr>
      </p:pic>
      <p:sp>
        <p:nvSpPr>
          <p:cNvPr id="23" name="Rectangle 22">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chemeClr val="tx1">
                  <a:alpha val="24000"/>
                </a:schemeClr>
              </a:gs>
              <a:gs pos="85000">
                <a:schemeClr val="tx1">
                  <a:alpha val="45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708657-7ADB-43EA-AD7B-8189090E9710}"/>
              </a:ext>
            </a:extLst>
          </p:cNvPr>
          <p:cNvSpPr>
            <a:spLocks noGrp="1"/>
          </p:cNvSpPr>
          <p:nvPr>
            <p:ph type="title"/>
          </p:nvPr>
        </p:nvSpPr>
        <p:spPr>
          <a:xfrm>
            <a:off x="643466" y="643467"/>
            <a:ext cx="5452529" cy="3569242"/>
          </a:xfrm>
        </p:spPr>
        <p:txBody>
          <a:bodyPr vert="horz" lIns="91440" tIns="45720" rIns="91440" bIns="45720" rtlCol="0" anchor="t">
            <a:normAutofit/>
          </a:bodyPr>
          <a:lstStyle/>
          <a:p>
            <a:pPr>
              <a:lnSpc>
                <a:spcPct val="83000"/>
              </a:lnSpc>
            </a:pPr>
            <a:r>
              <a:rPr lang="en-US" sz="6000" b="0" cap="all" spc="-100">
                <a:solidFill>
                  <a:schemeClr val="bg1"/>
                </a:solidFill>
              </a:rPr>
              <a:t>Reminders:</a:t>
            </a:r>
          </a:p>
        </p:txBody>
      </p:sp>
      <p:sp>
        <p:nvSpPr>
          <p:cNvPr id="25" name="Rectangle 24">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731935" y="1397930"/>
            <a:ext cx="6858003" cy="4062128"/>
          </a:xfrm>
          <a:prstGeom prst="rect">
            <a:avLst/>
          </a:prstGeom>
          <a:gradFill flip="none" rotWithShape="1">
            <a:gsLst>
              <a:gs pos="48000">
                <a:schemeClr val="tx1">
                  <a:alpha val="24000"/>
                </a:schemeClr>
              </a:gs>
              <a:gs pos="85000">
                <a:schemeClr val="tx1">
                  <a:alpha val="45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9689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D879A56-BA4A-47BE-B8EA-643910D696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6" name="Rectangle 25">
            <a:extLst>
              <a:ext uri="{FF2B5EF4-FFF2-40B4-BE49-F238E27FC236}">
                <a16:creationId xmlns:a16="http://schemas.microsoft.com/office/drawing/2014/main" id="{68E7D62B-6F82-4DD0-9764-C143AEAAC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lumMod val="75000"/>
                <a:lumOff val="25000"/>
              </a:schemeClr>
            </a:solidFill>
            <a:prstDash val="solid"/>
            <a:miter lim="800000"/>
          </a:ln>
          <a:effectLst/>
        </p:spPr>
      </p:sp>
      <p:sp>
        <p:nvSpPr>
          <p:cNvPr id="3" name="Subtitle 2">
            <a:extLst>
              <a:ext uri="{FF2B5EF4-FFF2-40B4-BE49-F238E27FC236}">
                <a16:creationId xmlns:a16="http://schemas.microsoft.com/office/drawing/2014/main" id="{77BB1912-0B48-4BCC-A896-231FDED439DF}"/>
              </a:ext>
            </a:extLst>
          </p:cNvPr>
          <p:cNvSpPr>
            <a:spLocks noGrp="1"/>
          </p:cNvSpPr>
          <p:nvPr>
            <p:ph type="subTitle" idx="1"/>
          </p:nvPr>
        </p:nvSpPr>
        <p:spPr>
          <a:xfrm>
            <a:off x="6043237" y="1342937"/>
            <a:ext cx="5355264" cy="4406250"/>
          </a:xfrm>
        </p:spPr>
        <p:txBody>
          <a:bodyPr vert="horz" lIns="91440" tIns="45720" rIns="91440" bIns="45720" rtlCol="0" anchor="t">
            <a:normAutofit/>
          </a:bodyPr>
          <a:lstStyle/>
          <a:p>
            <a:pPr>
              <a:lnSpc>
                <a:spcPct val="107000"/>
              </a:lnSpc>
              <a:spcAft>
                <a:spcPts val="800"/>
              </a:spcAft>
            </a:pPr>
            <a:r>
              <a:rPr lang="en-GB" sz="4800" b="1">
                <a:latin typeface="Twinkl Cursive Looped" panose="02000000000000000000" pitchFamily="2" charset="0"/>
                <a:ea typeface="Calibri" panose="020F0502020204030204" pitchFamily="34" charset="0"/>
                <a:cs typeface="Times New Roman" panose="02020603050405020304" pitchFamily="18" charset="0"/>
              </a:rPr>
              <a:t> </a:t>
            </a:r>
            <a:endParaRPr lang="en-GB" sz="480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endParaRPr lang="en-GB">
              <a:latin typeface="Twinkl Cursive Looped" panose="02000000000000000000" pitchFamily="2" charset="0"/>
            </a:endParaRPr>
          </a:p>
        </p:txBody>
      </p:sp>
      <p:sp>
        <p:nvSpPr>
          <p:cNvPr id="28" name="Rectangle 27">
            <a:extLst>
              <a:ext uri="{FF2B5EF4-FFF2-40B4-BE49-F238E27FC236}">
                <a16:creationId xmlns:a16="http://schemas.microsoft.com/office/drawing/2014/main" id="{9C283B92-B6AF-4FE0-AF35-F51A679051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0" name="Straight Connector 29">
            <a:extLst>
              <a:ext uri="{FF2B5EF4-FFF2-40B4-BE49-F238E27FC236}">
                <a16:creationId xmlns:a16="http://schemas.microsoft.com/office/drawing/2014/main" id="{9B60A8CB-176B-4FD6-AD24-9D98027E5C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171CA5D-A004-471D-81F2-0B1381DE61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682D131-57BB-442B-BD9B-8F06D2B230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7170" name="Picture 2" descr="Postcard from Timperley: 14/10/12 - 21/10/12">
            <a:extLst>
              <a:ext uri="{FF2B5EF4-FFF2-40B4-BE49-F238E27FC236}">
                <a16:creationId xmlns:a16="http://schemas.microsoft.com/office/drawing/2014/main" id="{E7F57D64-36AD-464C-9D95-D9BE72D50E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737" y="614417"/>
            <a:ext cx="5262953" cy="5134769"/>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BBC - Manchester - Faith - My Passion">
            <a:extLst>
              <a:ext uri="{FF2B5EF4-FFF2-40B4-BE49-F238E27FC236}">
                <a16:creationId xmlns:a16="http://schemas.microsoft.com/office/drawing/2014/main" id="{AA866BD8-6542-4068-9389-DCE16D485F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1325" y="1022226"/>
            <a:ext cx="1447800" cy="19335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783CBC1-73CB-4B43-992D-2666442BE648}"/>
              </a:ext>
            </a:extLst>
          </p:cNvPr>
          <p:cNvSpPr txBox="1"/>
          <p:nvPr/>
        </p:nvSpPr>
        <p:spPr>
          <a:xfrm>
            <a:off x="6243484" y="2340077"/>
            <a:ext cx="3156155" cy="1569660"/>
          </a:xfrm>
          <a:prstGeom prst="rect">
            <a:avLst/>
          </a:prstGeom>
          <a:noFill/>
        </p:spPr>
        <p:txBody>
          <a:bodyPr wrap="square" rtlCol="0">
            <a:spAutoFit/>
          </a:bodyPr>
          <a:lstStyle/>
          <a:p>
            <a:r>
              <a:rPr lang="en-GB" sz="3200">
                <a:latin typeface="Twinkl Cursive Looped" panose="02000000000000000000" pitchFamily="2" charset="0"/>
              </a:rPr>
              <a:t>Reverend Jan</a:t>
            </a:r>
          </a:p>
          <a:p>
            <a:endParaRPr lang="en-GB" sz="3200">
              <a:latin typeface="Twinkl Cursive Looped" panose="02000000000000000000" pitchFamily="2" charset="0"/>
            </a:endParaRPr>
          </a:p>
          <a:p>
            <a:r>
              <a:rPr lang="en-GB" sz="3200">
                <a:latin typeface="Twinkl Cursive Looped" panose="02000000000000000000" pitchFamily="2" charset="0"/>
              </a:rPr>
              <a:t>Blessing to all</a:t>
            </a:r>
          </a:p>
        </p:txBody>
      </p:sp>
    </p:spTree>
    <p:extLst>
      <p:ext uri="{BB962C8B-B14F-4D97-AF65-F5344CB8AC3E}">
        <p14:creationId xmlns:p14="http://schemas.microsoft.com/office/powerpoint/2010/main" val="1022972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D879A56-BA4A-47BE-B8EA-643910D696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6" name="Rectangle 25">
            <a:extLst>
              <a:ext uri="{FF2B5EF4-FFF2-40B4-BE49-F238E27FC236}">
                <a16:creationId xmlns:a16="http://schemas.microsoft.com/office/drawing/2014/main" id="{68E7D62B-6F82-4DD0-9764-C143AEAAC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lumMod val="75000"/>
                <a:lumOff val="25000"/>
              </a:schemeClr>
            </a:solidFill>
            <a:prstDash val="solid"/>
            <a:miter lim="800000"/>
          </a:ln>
          <a:effectLst/>
        </p:spPr>
      </p:sp>
      <p:sp>
        <p:nvSpPr>
          <p:cNvPr id="3" name="Subtitle 2">
            <a:extLst>
              <a:ext uri="{FF2B5EF4-FFF2-40B4-BE49-F238E27FC236}">
                <a16:creationId xmlns:a16="http://schemas.microsoft.com/office/drawing/2014/main" id="{77BB1912-0B48-4BCC-A896-231FDED439DF}"/>
              </a:ext>
            </a:extLst>
          </p:cNvPr>
          <p:cNvSpPr>
            <a:spLocks noGrp="1"/>
          </p:cNvSpPr>
          <p:nvPr>
            <p:ph type="subTitle" idx="1"/>
          </p:nvPr>
        </p:nvSpPr>
        <p:spPr>
          <a:xfrm>
            <a:off x="5766794" y="1808046"/>
            <a:ext cx="5804455" cy="4592753"/>
          </a:xfrm>
        </p:spPr>
        <p:txBody>
          <a:bodyPr vert="horz" lIns="91440" tIns="45720" rIns="91440" bIns="45720" rtlCol="0" anchor="t">
            <a:normAutofit/>
          </a:bodyPr>
          <a:lstStyle/>
          <a:p>
            <a:pPr algn="l">
              <a:spcAft>
                <a:spcPts val="600"/>
              </a:spcAft>
            </a:pPr>
            <a:r>
              <a:rPr lang="en-GB" sz="2800" dirty="0">
                <a:latin typeface="Twinkl Cursive Looped" panose="02000000000000000000" pitchFamily="2" charset="0"/>
              </a:rPr>
              <a:t> We have this frieze to tell us the “Big story” to help us remember the Bible and the word of God.</a:t>
            </a:r>
          </a:p>
          <a:p>
            <a:pPr algn="l">
              <a:spcAft>
                <a:spcPts val="600"/>
              </a:spcAft>
            </a:pPr>
            <a:endParaRPr lang="en-GB" sz="2800" dirty="0">
              <a:latin typeface="Twinkl Cursive Looped" panose="02000000000000000000" pitchFamily="2" charset="0"/>
            </a:endParaRPr>
          </a:p>
          <a:p>
            <a:pPr algn="l">
              <a:spcAft>
                <a:spcPts val="600"/>
              </a:spcAft>
            </a:pPr>
            <a:r>
              <a:rPr lang="en-GB" sz="2800" dirty="0">
                <a:latin typeface="Twinkl Cursive Looped" panose="02000000000000000000" pitchFamily="2" charset="0"/>
              </a:rPr>
              <a:t>Can you see the nativity scene?</a:t>
            </a:r>
          </a:p>
        </p:txBody>
      </p:sp>
      <p:sp>
        <p:nvSpPr>
          <p:cNvPr id="28" name="Rectangle 27">
            <a:extLst>
              <a:ext uri="{FF2B5EF4-FFF2-40B4-BE49-F238E27FC236}">
                <a16:creationId xmlns:a16="http://schemas.microsoft.com/office/drawing/2014/main" id="{9C283B92-B6AF-4FE0-AF35-F51A679051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0" name="Straight Connector 29">
            <a:extLst>
              <a:ext uri="{FF2B5EF4-FFF2-40B4-BE49-F238E27FC236}">
                <a16:creationId xmlns:a16="http://schemas.microsoft.com/office/drawing/2014/main" id="{9B60A8CB-176B-4FD6-AD24-9D98027E5C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171CA5D-A004-471D-81F2-0B1381DE61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682D131-57BB-442B-BD9B-8F06D2B230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0E50514-20F5-4FA2-AA86-F3282943F003}"/>
              </a:ext>
            </a:extLst>
          </p:cNvPr>
          <p:cNvSpPr txBox="1"/>
          <p:nvPr/>
        </p:nvSpPr>
        <p:spPr>
          <a:xfrm>
            <a:off x="5631767" y="1251496"/>
            <a:ext cx="5490292" cy="605679"/>
          </a:xfrm>
          <a:prstGeom prst="rect">
            <a:avLst/>
          </a:prstGeom>
          <a:noFill/>
        </p:spPr>
        <p:txBody>
          <a:bodyPr wrap="square" lIns="91440" tIns="45720" rIns="91440" bIns="45720" rtlCol="0" anchor="t">
            <a:spAutoFit/>
          </a:bodyPr>
          <a:lstStyle/>
          <a:p>
            <a:pPr>
              <a:lnSpc>
                <a:spcPct val="107000"/>
              </a:lnSpc>
              <a:spcAft>
                <a:spcPts val="800"/>
              </a:spcAft>
            </a:pPr>
            <a:r>
              <a:rPr lang="en-GB" sz="3200" dirty="0">
                <a:effectLst/>
                <a:latin typeface="Twinkl Cursive Looped"/>
                <a:ea typeface="Calibri" panose="020F0502020204030204" pitchFamily="34" charset="0"/>
                <a:cs typeface="Times New Roman"/>
              </a:rPr>
              <a:t>Incarnation</a:t>
            </a:r>
          </a:p>
        </p:txBody>
      </p:sp>
      <p:pic>
        <p:nvPicPr>
          <p:cNvPr id="11" name="Picture 2" descr="Understanding Christianity (c) RE Today">
            <a:extLst>
              <a:ext uri="{FF2B5EF4-FFF2-40B4-BE49-F238E27FC236}">
                <a16:creationId xmlns:a16="http://schemas.microsoft.com/office/drawing/2014/main" id="{5EF92A27-B812-42AD-BCFB-A7A93B57F4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490292"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9566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D879A56-BA4A-47BE-B8EA-643910D696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6" name="Rectangle 25">
            <a:extLst>
              <a:ext uri="{FF2B5EF4-FFF2-40B4-BE49-F238E27FC236}">
                <a16:creationId xmlns:a16="http://schemas.microsoft.com/office/drawing/2014/main" id="{68E7D62B-6F82-4DD0-9764-C143AEAAC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lumMod val="75000"/>
                <a:lumOff val="25000"/>
              </a:schemeClr>
            </a:solidFill>
            <a:prstDash val="solid"/>
            <a:miter lim="800000"/>
          </a:ln>
          <a:effectLst/>
        </p:spPr>
      </p:sp>
      <p:sp>
        <p:nvSpPr>
          <p:cNvPr id="3" name="Subtitle 2">
            <a:extLst>
              <a:ext uri="{FF2B5EF4-FFF2-40B4-BE49-F238E27FC236}">
                <a16:creationId xmlns:a16="http://schemas.microsoft.com/office/drawing/2014/main" id="{77BB1912-0B48-4BCC-A896-231FDED439DF}"/>
              </a:ext>
            </a:extLst>
          </p:cNvPr>
          <p:cNvSpPr>
            <a:spLocks noGrp="1"/>
          </p:cNvSpPr>
          <p:nvPr>
            <p:ph type="subTitle" idx="1"/>
          </p:nvPr>
        </p:nvSpPr>
        <p:spPr>
          <a:xfrm>
            <a:off x="636734" y="601045"/>
            <a:ext cx="1920240" cy="5624787"/>
          </a:xfrm>
        </p:spPr>
        <p:txBody>
          <a:bodyPr vert="horz" lIns="91440" tIns="45720" rIns="91440" bIns="45720" rtlCol="0" anchor="t">
            <a:normAutofit/>
          </a:bodyPr>
          <a:lstStyle/>
          <a:p>
            <a:pPr algn="l">
              <a:spcAft>
                <a:spcPts val="600"/>
              </a:spcAft>
            </a:pPr>
            <a:r>
              <a:rPr lang="en-GB" dirty="0">
                <a:solidFill>
                  <a:schemeClr val="tx1"/>
                </a:solidFill>
                <a:latin typeface="Twinkl Cursive Looped" panose="02000000000000000000" pitchFamily="2" charset="0"/>
              </a:rPr>
              <a:t>Watch from Luke 1-26 – the Christmas story…</a:t>
            </a:r>
          </a:p>
        </p:txBody>
      </p:sp>
      <p:sp>
        <p:nvSpPr>
          <p:cNvPr id="28" name="Rectangle 27">
            <a:extLst>
              <a:ext uri="{FF2B5EF4-FFF2-40B4-BE49-F238E27FC236}">
                <a16:creationId xmlns:a16="http://schemas.microsoft.com/office/drawing/2014/main" id="{9C283B92-B6AF-4FE0-AF35-F51A679051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0" name="Straight Connector 29">
            <a:extLst>
              <a:ext uri="{FF2B5EF4-FFF2-40B4-BE49-F238E27FC236}">
                <a16:creationId xmlns:a16="http://schemas.microsoft.com/office/drawing/2014/main" id="{9B60A8CB-176B-4FD6-AD24-9D98027E5C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171CA5D-A004-471D-81F2-0B1381DE61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682D131-57BB-442B-BD9B-8F06D2B230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2" name="Online Media 1" title="The Christian Story of the First Christmas | Religions of the World">
            <a:hlinkClick r:id="" action="ppaction://media"/>
            <a:extLst>
              <a:ext uri="{FF2B5EF4-FFF2-40B4-BE49-F238E27FC236}">
                <a16:creationId xmlns:a16="http://schemas.microsoft.com/office/drawing/2014/main" id="{82AD4792-460A-4A70-8610-2A0B11886455}"/>
              </a:ext>
            </a:extLst>
          </p:cNvPr>
          <p:cNvPicPr>
            <a:picLocks noRot="1" noChangeAspect="1"/>
          </p:cNvPicPr>
          <p:nvPr>
            <a:videoFile r:link="rId1"/>
          </p:nvPr>
        </p:nvPicPr>
        <p:blipFill>
          <a:blip r:embed="rId3"/>
          <a:stretch>
            <a:fillRect/>
          </a:stretch>
        </p:blipFill>
        <p:spPr>
          <a:xfrm>
            <a:off x="2576970" y="601045"/>
            <a:ext cx="8978296" cy="5799755"/>
          </a:xfrm>
          <a:prstGeom prst="rect">
            <a:avLst/>
          </a:prstGeom>
        </p:spPr>
      </p:pic>
    </p:spTree>
    <p:extLst>
      <p:ext uri="{BB962C8B-B14F-4D97-AF65-F5344CB8AC3E}">
        <p14:creationId xmlns:p14="http://schemas.microsoft.com/office/powerpoint/2010/main" val="3968047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2"/>
                </p:tgtEl>
              </p:cMediaNode>
            </p:video>
            <p:seq concurrent="1" nextAc="seek">
              <p:cTn id="12" restart="whenNotActive" fill="hold" evtFilter="cancelBubble" nodeType="interactiveSeq">
                <p:stCondLst>
                  <p:cond evt="onClick" delay="0">
                    <p:tgtEl>
                      <p:spTgt spid="2"/>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2"/>
                                        </p:tgtEl>
                                      </p:cBhvr>
                                    </p:cmd>
                                  </p:childTnLst>
                                </p:cTn>
                              </p:par>
                            </p:childTnLst>
                          </p:cTn>
                        </p:par>
                      </p:childTnLst>
                    </p:cTn>
                  </p:par>
                </p:childTnLst>
              </p:cTn>
              <p:nextCondLst>
                <p:cond evt="onClick" delay="0">
                  <p:tgtEl>
                    <p:spTgt spid="2"/>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182DDF-479C-4397-95C3-871B5501BC19}"/>
              </a:ext>
            </a:extLst>
          </p:cNvPr>
          <p:cNvSpPr>
            <a:spLocks noGrp="1"/>
          </p:cNvSpPr>
          <p:nvPr>
            <p:ph idx="1"/>
          </p:nvPr>
        </p:nvSpPr>
        <p:spPr>
          <a:xfrm>
            <a:off x="405319" y="371596"/>
            <a:ext cx="4030494" cy="6048057"/>
          </a:xfrm>
        </p:spPr>
        <p:txBody>
          <a:bodyPr>
            <a:normAutofit/>
          </a:bodyPr>
          <a:lstStyle/>
          <a:p>
            <a:r>
              <a:rPr lang="en-GB" sz="3600" b="1" dirty="0">
                <a:latin typeface="Twinkl Cursive Looped" panose="02000000000000000000" pitchFamily="2" charset="0"/>
              </a:rPr>
              <a:t>Reflection:</a:t>
            </a:r>
          </a:p>
          <a:p>
            <a:r>
              <a:rPr lang="en-GB" sz="3600" b="1" dirty="0">
                <a:latin typeface="Twinkl Cursive Looped" panose="02000000000000000000" pitchFamily="2" charset="0"/>
              </a:rPr>
              <a:t>What do you think the real gift that God gave the world was and why?</a:t>
            </a:r>
          </a:p>
          <a:p>
            <a:pPr marL="0" indent="0">
              <a:buNone/>
            </a:pPr>
            <a:endParaRPr lang="en-GB" sz="3600" b="1" dirty="0">
              <a:solidFill>
                <a:srgbClr val="FF0000"/>
              </a:solidFill>
              <a:latin typeface="Twinkl Cursive Looped" panose="02000000000000000000" pitchFamily="2" charset="0"/>
            </a:endParaRPr>
          </a:p>
          <a:p>
            <a:pPr marL="0" indent="0">
              <a:buNone/>
            </a:pPr>
            <a:endParaRPr lang="en-GB" sz="3600" b="1" dirty="0">
              <a:solidFill>
                <a:srgbClr val="FF0000"/>
              </a:solidFill>
              <a:latin typeface="Twinkl Cursive Looped" panose="02000000000000000000" pitchFamily="2" charset="0"/>
            </a:endParaRPr>
          </a:p>
          <a:p>
            <a:pPr marL="0" indent="0">
              <a:buNone/>
            </a:pPr>
            <a:endParaRPr lang="en-GB" sz="3600" b="1" dirty="0">
              <a:solidFill>
                <a:srgbClr val="FF0000"/>
              </a:solidFill>
              <a:latin typeface="Twinkl Cursive Looped" panose="02000000000000000000" pitchFamily="2" charset="0"/>
            </a:endParaRPr>
          </a:p>
        </p:txBody>
      </p:sp>
      <p:pic>
        <p:nvPicPr>
          <p:cNvPr id="6" name="Picture 2" descr="Understanding Christianity (c) RE Today">
            <a:extLst>
              <a:ext uri="{FF2B5EF4-FFF2-40B4-BE49-F238E27FC236}">
                <a16:creationId xmlns:a16="http://schemas.microsoft.com/office/drawing/2014/main" id="{DE94C837-5F99-4A75-A815-D83DE3628C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4045" y="-84842"/>
            <a:ext cx="6337955"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0562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D879A56-BA4A-47BE-B8EA-643910D696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6" name="Rectangle 25">
            <a:extLst>
              <a:ext uri="{FF2B5EF4-FFF2-40B4-BE49-F238E27FC236}">
                <a16:creationId xmlns:a16="http://schemas.microsoft.com/office/drawing/2014/main" id="{68E7D62B-6F82-4DD0-9764-C143AEAAC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lumMod val="75000"/>
                <a:lumOff val="25000"/>
              </a:schemeClr>
            </a:solidFill>
            <a:prstDash val="solid"/>
            <a:miter lim="800000"/>
          </a:ln>
          <a:effectLst/>
        </p:spPr>
      </p:sp>
      <p:sp>
        <p:nvSpPr>
          <p:cNvPr id="3" name="Subtitle 2">
            <a:extLst>
              <a:ext uri="{FF2B5EF4-FFF2-40B4-BE49-F238E27FC236}">
                <a16:creationId xmlns:a16="http://schemas.microsoft.com/office/drawing/2014/main" id="{77BB1912-0B48-4BCC-A896-231FDED439DF}"/>
              </a:ext>
            </a:extLst>
          </p:cNvPr>
          <p:cNvSpPr>
            <a:spLocks noGrp="1"/>
          </p:cNvSpPr>
          <p:nvPr>
            <p:ph type="subTitle" idx="1"/>
          </p:nvPr>
        </p:nvSpPr>
        <p:spPr>
          <a:xfrm>
            <a:off x="5033913" y="1557228"/>
            <a:ext cx="6429081" cy="4406250"/>
          </a:xfrm>
        </p:spPr>
        <p:txBody>
          <a:bodyPr vert="horz" lIns="91440" tIns="45720" rIns="91440" bIns="45720" rtlCol="0" anchor="t">
            <a:normAutofit/>
          </a:bodyPr>
          <a:lstStyle/>
          <a:p>
            <a:endParaRPr lang="en-GB" dirty="0"/>
          </a:p>
          <a:p>
            <a:endParaRPr lang="en-GB" b="1" dirty="0"/>
          </a:p>
          <a:p>
            <a:endParaRPr lang="en-GB" b="1" dirty="0"/>
          </a:p>
          <a:p>
            <a:r>
              <a:rPr lang="en-GB" b="1" dirty="0"/>
              <a:t> </a:t>
            </a:r>
          </a:p>
          <a:p>
            <a:pPr>
              <a:lnSpc>
                <a:spcPct val="107000"/>
              </a:lnSpc>
              <a:spcAft>
                <a:spcPts val="800"/>
              </a:spcAft>
            </a:pPr>
            <a:r>
              <a:rPr lang="en-GB" sz="4800" b="1" dirty="0">
                <a:latin typeface="Twinkl Cursive Looped" panose="02000000000000000000" pitchFamily="2" charset="0"/>
                <a:ea typeface="Calibri" panose="020F0502020204030204" pitchFamily="34" charset="0"/>
                <a:cs typeface="Times New Roman" panose="02020603050405020304" pitchFamily="18" charset="0"/>
              </a:rPr>
              <a:t> </a:t>
            </a:r>
            <a:endParaRPr lang="en-GB" sz="48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endParaRPr lang="en-GB" dirty="0">
              <a:latin typeface="Twinkl Cursive Looped" panose="02000000000000000000" pitchFamily="2" charset="0"/>
            </a:endParaRPr>
          </a:p>
        </p:txBody>
      </p:sp>
      <p:sp>
        <p:nvSpPr>
          <p:cNvPr id="28" name="Rectangle 27">
            <a:extLst>
              <a:ext uri="{FF2B5EF4-FFF2-40B4-BE49-F238E27FC236}">
                <a16:creationId xmlns:a16="http://schemas.microsoft.com/office/drawing/2014/main" id="{9C283B92-B6AF-4FE0-AF35-F51A679051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0" name="Straight Connector 29">
            <a:extLst>
              <a:ext uri="{FF2B5EF4-FFF2-40B4-BE49-F238E27FC236}">
                <a16:creationId xmlns:a16="http://schemas.microsoft.com/office/drawing/2014/main" id="{9B60A8CB-176B-4FD6-AD24-9D98027E5C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171CA5D-A004-471D-81F2-0B1381DE61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682D131-57BB-442B-BD9B-8F06D2B230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4" name="Online Media 3" title="Away in a Manger w/lyrics">
            <a:hlinkClick r:id="" action="ppaction://media"/>
            <a:extLst>
              <a:ext uri="{FF2B5EF4-FFF2-40B4-BE49-F238E27FC236}">
                <a16:creationId xmlns:a16="http://schemas.microsoft.com/office/drawing/2014/main" id="{C9BEBE78-B87B-4674-A40F-90996161E04A}"/>
              </a:ext>
            </a:extLst>
          </p:cNvPr>
          <p:cNvPicPr>
            <a:picLocks noRot="1" noChangeAspect="1"/>
          </p:cNvPicPr>
          <p:nvPr>
            <a:videoFile r:link="rId1"/>
          </p:nvPr>
        </p:nvPicPr>
        <p:blipFill>
          <a:blip r:embed="rId3"/>
          <a:stretch>
            <a:fillRect/>
          </a:stretch>
        </p:blipFill>
        <p:spPr>
          <a:xfrm>
            <a:off x="729006" y="621791"/>
            <a:ext cx="10733988" cy="5624794"/>
          </a:xfrm>
          <a:prstGeom prst="rect">
            <a:avLst/>
          </a:prstGeom>
        </p:spPr>
      </p:pic>
    </p:spTree>
    <p:extLst>
      <p:ext uri="{BB962C8B-B14F-4D97-AF65-F5344CB8AC3E}">
        <p14:creationId xmlns:p14="http://schemas.microsoft.com/office/powerpoint/2010/main" val="289014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5" fill="hold" display="0">
                  <p:stCondLst>
                    <p:cond delay="indefinite"/>
                  </p:stCondLst>
                </p:cTn>
                <p:tgtEl>
                  <p:spTgt spid="4"/>
                </p:tgtEl>
              </p:cMediaNode>
            </p:video>
            <p:seq concurrent="1" nextAc="seek">
              <p:cTn id="16" restart="whenNotActive" fill="hold" evtFilter="cancelBubble" nodeType="interactiveSeq">
                <p:stCondLst>
                  <p:cond evt="onClick" delay="0">
                    <p:tgtEl>
                      <p:spTgt spid="4"/>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4"/>
                                        </p:tgtEl>
                                      </p:cBhvr>
                                    </p:cmd>
                                  </p:childTnLst>
                                </p:cTn>
                              </p:par>
                            </p:childTnLst>
                          </p:cTn>
                        </p:par>
                      </p:childTnLst>
                    </p:cTn>
                  </p:par>
                </p:childTnLst>
              </p:cTn>
              <p:nextCondLst>
                <p:cond evt="onClick" delay="0">
                  <p:tgtEl>
                    <p:spTgt spid="4"/>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D879A56-BA4A-47BE-B8EA-643910D696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6" name="Rectangle 25">
            <a:extLst>
              <a:ext uri="{FF2B5EF4-FFF2-40B4-BE49-F238E27FC236}">
                <a16:creationId xmlns:a16="http://schemas.microsoft.com/office/drawing/2014/main" id="{68E7D62B-6F82-4DD0-9764-C143AEAAC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lumMod val="75000"/>
                <a:lumOff val="25000"/>
              </a:schemeClr>
            </a:solidFill>
            <a:prstDash val="solid"/>
            <a:miter lim="800000"/>
          </a:ln>
          <a:effectLst/>
        </p:spPr>
      </p:sp>
      <p:sp>
        <p:nvSpPr>
          <p:cNvPr id="3" name="Subtitle 2">
            <a:extLst>
              <a:ext uri="{FF2B5EF4-FFF2-40B4-BE49-F238E27FC236}">
                <a16:creationId xmlns:a16="http://schemas.microsoft.com/office/drawing/2014/main" id="{77BB1912-0B48-4BCC-A896-231FDED439DF}"/>
              </a:ext>
            </a:extLst>
          </p:cNvPr>
          <p:cNvSpPr>
            <a:spLocks noGrp="1"/>
          </p:cNvSpPr>
          <p:nvPr>
            <p:ph type="subTitle" idx="1"/>
          </p:nvPr>
        </p:nvSpPr>
        <p:spPr>
          <a:xfrm>
            <a:off x="5033913" y="1557228"/>
            <a:ext cx="6429081" cy="4406250"/>
          </a:xfrm>
        </p:spPr>
        <p:txBody>
          <a:bodyPr vert="horz" lIns="91440" tIns="45720" rIns="91440" bIns="45720" rtlCol="0" anchor="t">
            <a:normAutofit fontScale="92500" lnSpcReduction="20000"/>
          </a:bodyPr>
          <a:lstStyle/>
          <a:p>
            <a:endParaRPr lang="en-GB" dirty="0"/>
          </a:p>
          <a:p>
            <a:endParaRPr lang="en-GB" b="1" dirty="0"/>
          </a:p>
          <a:p>
            <a:endParaRPr lang="en-GB" b="1" dirty="0"/>
          </a:p>
          <a:p>
            <a:r>
              <a:rPr lang="en-GB" b="1" dirty="0"/>
              <a:t> </a:t>
            </a:r>
          </a:p>
          <a:p>
            <a:r>
              <a:rPr lang="en-GB" sz="2800" b="1" dirty="0">
                <a:latin typeface="Twinkl Cursive Looped"/>
              </a:rPr>
              <a:t>Dear </a:t>
            </a:r>
            <a:r>
              <a:rPr lang="en-GB" sz="2800" b="1" dirty="0">
                <a:solidFill>
                  <a:srgbClr val="0D0D0D"/>
                </a:solidFill>
                <a:latin typeface="Twinkl Cursive Looped"/>
              </a:rPr>
              <a:t>God,</a:t>
            </a:r>
          </a:p>
          <a:p>
            <a:r>
              <a:rPr lang="en-GB" sz="2800" b="1" dirty="0">
                <a:latin typeface="Twinkl Cursive Looped"/>
              </a:rPr>
              <a:t>Thank you for the gift of your love in the birth of your son Jesus. Help us to love one another and show the light within us all. Guide us in your light forever and always. </a:t>
            </a:r>
            <a:endParaRPr lang="en-GB" sz="2800" b="1" dirty="0">
              <a:latin typeface="Twinkl Cursive Looped" panose="02000000000000000000" pitchFamily="2" charset="0"/>
            </a:endParaRPr>
          </a:p>
          <a:p>
            <a:r>
              <a:rPr lang="en-GB" sz="2800" b="1" dirty="0">
                <a:latin typeface="Twinkl Cursive Looped"/>
              </a:rPr>
              <a:t>Amen.</a:t>
            </a:r>
            <a:endParaRPr lang="en-GB" sz="2800" dirty="0">
              <a:latin typeface="Twinkl Cursive Looped"/>
            </a:endParaRPr>
          </a:p>
          <a:p>
            <a:pPr>
              <a:lnSpc>
                <a:spcPct val="107000"/>
              </a:lnSpc>
              <a:spcAft>
                <a:spcPts val="800"/>
              </a:spcAft>
            </a:pPr>
            <a:r>
              <a:rPr lang="en-GB" sz="4800" b="1" dirty="0">
                <a:latin typeface="Twinkl Cursive Looped" panose="02000000000000000000" pitchFamily="2" charset="0"/>
                <a:ea typeface="Calibri" panose="020F0502020204030204" pitchFamily="34" charset="0"/>
                <a:cs typeface="Times New Roman" panose="02020603050405020304" pitchFamily="18" charset="0"/>
              </a:rPr>
              <a:t> </a:t>
            </a:r>
            <a:endParaRPr lang="en-GB" sz="48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endParaRPr lang="en-GB" dirty="0">
              <a:latin typeface="Twinkl Cursive Looped" panose="02000000000000000000" pitchFamily="2" charset="0"/>
            </a:endParaRPr>
          </a:p>
        </p:txBody>
      </p:sp>
      <p:sp>
        <p:nvSpPr>
          <p:cNvPr id="28" name="Rectangle 27">
            <a:extLst>
              <a:ext uri="{FF2B5EF4-FFF2-40B4-BE49-F238E27FC236}">
                <a16:creationId xmlns:a16="http://schemas.microsoft.com/office/drawing/2014/main" id="{9C283B92-B6AF-4FE0-AF35-F51A679051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0" name="Straight Connector 29">
            <a:extLst>
              <a:ext uri="{FF2B5EF4-FFF2-40B4-BE49-F238E27FC236}">
                <a16:creationId xmlns:a16="http://schemas.microsoft.com/office/drawing/2014/main" id="{9B60A8CB-176B-4FD6-AD24-9D98027E5C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171CA5D-A004-471D-81F2-0B1381DE61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682D131-57BB-442B-BD9B-8F06D2B230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2" name="Picture 4" descr="A group of people around each other&#10;&#10;Description automatically generated">
            <a:extLst>
              <a:ext uri="{FF2B5EF4-FFF2-40B4-BE49-F238E27FC236}">
                <a16:creationId xmlns:a16="http://schemas.microsoft.com/office/drawing/2014/main" id="{7CB1009C-7030-4BBD-BE8F-7D01BE1BD3B4}"/>
              </a:ext>
            </a:extLst>
          </p:cNvPr>
          <p:cNvPicPr>
            <a:picLocks noChangeAspect="1"/>
          </p:cNvPicPr>
          <p:nvPr/>
        </p:nvPicPr>
        <p:blipFill>
          <a:blip r:embed="rId2"/>
          <a:stretch>
            <a:fillRect/>
          </a:stretch>
        </p:blipFill>
        <p:spPr>
          <a:xfrm>
            <a:off x="993569" y="859813"/>
            <a:ext cx="3960420" cy="4950347"/>
          </a:xfrm>
          <a:prstGeom prst="rect">
            <a:avLst/>
          </a:prstGeom>
        </p:spPr>
      </p:pic>
    </p:spTree>
    <p:extLst>
      <p:ext uri="{BB962C8B-B14F-4D97-AF65-F5344CB8AC3E}">
        <p14:creationId xmlns:p14="http://schemas.microsoft.com/office/powerpoint/2010/main" val="1187470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62210" cy="6858000"/>
          </a:xfrm>
          <a:prstGeom prst="rect">
            <a:avLst/>
          </a:prstGeom>
          <a:solidFill>
            <a:schemeClr val="bg1">
              <a:lumMod val="75000"/>
              <a:lumOff val="25000"/>
            </a:schemeClr>
          </a:solidFill>
          <a:ln w="6350" cap="sq" cmpd="sng" algn="ctr">
            <a:noFill/>
            <a:prstDash val="solid"/>
            <a:miter lim="800000"/>
          </a:ln>
          <a:effectLst/>
        </p:spPr>
      </p:sp>
      <p:sp>
        <p:nvSpPr>
          <p:cNvPr id="193" name="Rectangle 192">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3977" y="164592"/>
            <a:ext cx="4334256" cy="6528816"/>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CDAD8117-7B69-452F-8B43-DA8B428C8627}"/>
              </a:ext>
            </a:extLst>
          </p:cNvPr>
          <p:cNvSpPr>
            <a:spLocks noGrp="1"/>
          </p:cNvSpPr>
          <p:nvPr>
            <p:ph type="ctrTitle"/>
          </p:nvPr>
        </p:nvSpPr>
        <p:spPr>
          <a:xfrm>
            <a:off x="466524" y="1340361"/>
            <a:ext cx="3729162" cy="3341700"/>
          </a:xfrm>
        </p:spPr>
        <p:txBody>
          <a:bodyPr>
            <a:normAutofit/>
          </a:bodyPr>
          <a:lstStyle/>
          <a:p>
            <a:r>
              <a:rPr lang="en-GB" sz="3600">
                <a:solidFill>
                  <a:schemeClr val="tx1"/>
                </a:solidFill>
                <a:latin typeface="Twinkl Cursive Looped" panose="02000000000000000000" pitchFamily="2" charset="0"/>
              </a:rPr>
              <a:t>Collective worship </a:t>
            </a:r>
          </a:p>
        </p:txBody>
      </p:sp>
      <p:sp>
        <p:nvSpPr>
          <p:cNvPr id="3" name="Subtitle 2">
            <a:extLst>
              <a:ext uri="{FF2B5EF4-FFF2-40B4-BE49-F238E27FC236}">
                <a16:creationId xmlns:a16="http://schemas.microsoft.com/office/drawing/2014/main" id="{77BB1912-0B48-4BCC-A896-231FDED439DF}"/>
              </a:ext>
            </a:extLst>
          </p:cNvPr>
          <p:cNvSpPr>
            <a:spLocks noGrp="1"/>
          </p:cNvSpPr>
          <p:nvPr>
            <p:ph type="subTitle" idx="1"/>
          </p:nvPr>
        </p:nvSpPr>
        <p:spPr>
          <a:xfrm>
            <a:off x="434284" y="3696930"/>
            <a:ext cx="3793642" cy="2005452"/>
          </a:xfrm>
        </p:spPr>
        <p:txBody>
          <a:bodyPr vert="horz" lIns="91440" tIns="45720" rIns="91440" bIns="45720" rtlCol="0">
            <a:noAutofit/>
          </a:bodyPr>
          <a:lstStyle/>
          <a:p>
            <a:pPr>
              <a:lnSpc>
                <a:spcPct val="100000"/>
              </a:lnSpc>
              <a:spcAft>
                <a:spcPts val="600"/>
              </a:spcAft>
            </a:pPr>
            <a:r>
              <a:rPr lang="en-GB" sz="2400" b="1" dirty="0">
                <a:solidFill>
                  <a:schemeClr val="tx1"/>
                </a:solidFill>
                <a:latin typeface="Twinkl Cursive Looped"/>
              </a:rPr>
              <a:t>The value of </a:t>
            </a:r>
            <a:r>
              <a:rPr lang="en-GB" sz="2400" b="1" dirty="0">
                <a:solidFill>
                  <a:srgbClr val="00B0F0"/>
                </a:solidFill>
                <a:latin typeface="Twinkl Cursive Looped"/>
              </a:rPr>
              <a:t>Peace</a:t>
            </a:r>
          </a:p>
          <a:p>
            <a:pPr>
              <a:lnSpc>
                <a:spcPct val="100000"/>
              </a:lnSpc>
              <a:spcAft>
                <a:spcPts val="600"/>
              </a:spcAft>
            </a:pPr>
            <a:r>
              <a:rPr lang="en-GB" sz="2400" dirty="0">
                <a:solidFill>
                  <a:schemeClr val="tx1"/>
                </a:solidFill>
                <a:latin typeface="Twinkl Cursive Looped"/>
              </a:rPr>
              <a:t>“A </a:t>
            </a:r>
            <a:r>
              <a:rPr lang="en-GB" sz="2400" dirty="0">
                <a:solidFill>
                  <a:srgbClr val="FF0000"/>
                </a:solidFill>
                <a:latin typeface="Twinkl Cursive Looped"/>
              </a:rPr>
              <a:t>heart</a:t>
            </a:r>
            <a:r>
              <a:rPr lang="en-GB" sz="2400" dirty="0">
                <a:solidFill>
                  <a:schemeClr val="tx1"/>
                </a:solidFill>
                <a:latin typeface="Twinkl Cursive Looped"/>
              </a:rPr>
              <a:t> at </a:t>
            </a:r>
            <a:r>
              <a:rPr lang="en-GB" sz="2400" dirty="0">
                <a:solidFill>
                  <a:srgbClr val="00B0F0"/>
                </a:solidFill>
                <a:latin typeface="Twinkl Cursive Looped"/>
              </a:rPr>
              <a:t>peace</a:t>
            </a:r>
            <a:r>
              <a:rPr lang="en-GB" sz="2400" dirty="0">
                <a:solidFill>
                  <a:schemeClr val="tx1"/>
                </a:solidFill>
                <a:latin typeface="Twinkl Cursive Looped"/>
              </a:rPr>
              <a:t> gives life to the body” Proverbs 14:30</a:t>
            </a:r>
          </a:p>
          <a:p>
            <a:pPr>
              <a:lnSpc>
                <a:spcPct val="100000"/>
              </a:lnSpc>
              <a:spcAft>
                <a:spcPts val="600"/>
              </a:spcAft>
            </a:pPr>
            <a:r>
              <a:rPr lang="en-GB" sz="2400" b="1" dirty="0">
                <a:solidFill>
                  <a:schemeClr val="tx1"/>
                </a:solidFill>
                <a:latin typeface="Twinkl Cursive Looped"/>
              </a:rPr>
              <a:t>Class Worship 6</a:t>
            </a:r>
          </a:p>
        </p:txBody>
      </p:sp>
      <p:pic>
        <p:nvPicPr>
          <p:cNvPr id="6" name="Picture 5">
            <a:extLst>
              <a:ext uri="{FF2B5EF4-FFF2-40B4-BE49-F238E27FC236}">
                <a16:creationId xmlns:a16="http://schemas.microsoft.com/office/drawing/2014/main" id="{B2B0F5CC-7D82-489A-AD4A-0A399F8CD2C8}"/>
              </a:ext>
            </a:extLst>
          </p:cNvPr>
          <p:cNvPicPr>
            <a:picLocks noChangeAspect="1"/>
          </p:cNvPicPr>
          <p:nvPr/>
        </p:nvPicPr>
        <p:blipFill>
          <a:blip r:embed="rId2"/>
          <a:stretch>
            <a:fillRect/>
          </a:stretch>
        </p:blipFill>
        <p:spPr>
          <a:xfrm>
            <a:off x="4694450" y="0"/>
            <a:ext cx="7497550" cy="6858000"/>
          </a:xfrm>
          <a:prstGeom prst="rect">
            <a:avLst/>
          </a:prstGeom>
        </p:spPr>
      </p:pic>
    </p:spTree>
    <p:extLst>
      <p:ext uri="{BB962C8B-B14F-4D97-AF65-F5344CB8AC3E}">
        <p14:creationId xmlns:p14="http://schemas.microsoft.com/office/powerpoint/2010/main" val="3334161151"/>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Candle vigil to mark COVID-19 anniversary | North Bay Nugget">
            <a:extLst>
              <a:ext uri="{FF2B5EF4-FFF2-40B4-BE49-F238E27FC236}">
                <a16:creationId xmlns:a16="http://schemas.microsoft.com/office/drawing/2014/main" id="{DB8821FC-C373-401E-94F1-FC05BA65CC3C}"/>
              </a:ext>
            </a:extLst>
          </p:cNvPr>
          <p:cNvPicPr/>
          <p:nvPr/>
        </p:nvPicPr>
        <p:blipFill rotWithShape="1">
          <a:blip r:embed="rId2">
            <a:extLst>
              <a:ext uri="{28A0092B-C50C-407E-A947-70E740481C1C}">
                <a14:useLocalDpi xmlns:a14="http://schemas.microsoft.com/office/drawing/2010/main" val="0"/>
              </a:ext>
            </a:extLst>
          </a:blip>
          <a:srcRect t="18521" r="-2" b="24311"/>
          <a:stretch/>
        </p:blipFill>
        <p:spPr bwMode="auto">
          <a:xfrm>
            <a:off x="7531511" y="3351888"/>
            <a:ext cx="4660490" cy="3506112"/>
          </a:xfrm>
          <a:custGeom>
            <a:avLst/>
            <a:gdLst/>
            <a:ahLst/>
            <a:cxnLst/>
            <a:rect l="l" t="t" r="r" b="b"/>
            <a:pathLst>
              <a:path w="4397481" h="3351888">
                <a:moveTo>
                  <a:pt x="0" y="0"/>
                </a:moveTo>
                <a:lnTo>
                  <a:pt x="4397481" y="0"/>
                </a:lnTo>
                <a:lnTo>
                  <a:pt x="4397481" y="3351888"/>
                </a:lnTo>
                <a:lnTo>
                  <a:pt x="1552363" y="3351888"/>
                </a:lnTo>
                <a:close/>
              </a:path>
            </a:pathLst>
          </a:custGeom>
          <a:noFill/>
        </p:spPr>
      </p:pic>
      <p:pic>
        <p:nvPicPr>
          <p:cNvPr id="6" name="Picture 5" descr="Bible with a crown of thorns on a wooden table | Crown of thorns, Worship  backgrounds, Jesus christ images">
            <a:extLst>
              <a:ext uri="{FF2B5EF4-FFF2-40B4-BE49-F238E27FC236}">
                <a16:creationId xmlns:a16="http://schemas.microsoft.com/office/drawing/2014/main" id="{ED52DE9A-584E-423B-AE12-4AADD86ECD59}"/>
              </a:ext>
            </a:extLst>
          </p:cNvPr>
          <p:cNvPicPr/>
          <p:nvPr/>
        </p:nvPicPr>
        <p:blipFill rotWithShape="1">
          <a:blip r:embed="rId3">
            <a:extLst>
              <a:ext uri="{28A0092B-C50C-407E-A947-70E740481C1C}">
                <a14:useLocalDpi xmlns:a14="http://schemas.microsoft.com/office/drawing/2010/main" val="0"/>
              </a:ext>
            </a:extLst>
          </a:blip>
          <a:srcRect r="11302" b="2"/>
          <a:stretch/>
        </p:blipFill>
        <p:spPr bwMode="auto">
          <a:xfrm>
            <a:off x="20" y="10"/>
            <a:ext cx="9154673" cy="6863475"/>
          </a:xfrm>
          <a:custGeom>
            <a:avLst/>
            <a:gdLst/>
            <a:ahLst/>
            <a:cxnLst/>
            <a:rect l="l" t="t" r="r" b="b"/>
            <a:pathLst>
              <a:path w="9154693" h="6863485">
                <a:moveTo>
                  <a:pt x="0" y="0"/>
                </a:moveTo>
                <a:lnTo>
                  <a:pt x="5976000" y="0"/>
                </a:lnTo>
                <a:lnTo>
                  <a:pt x="9154693" y="6863485"/>
                </a:lnTo>
                <a:lnTo>
                  <a:pt x="0" y="6863485"/>
                </a:lnTo>
                <a:lnTo>
                  <a:pt x="0" y="0"/>
                </a:lnTo>
                <a:close/>
              </a:path>
            </a:pathLst>
          </a:custGeom>
          <a:noFill/>
        </p:spPr>
      </p:pic>
      <p:pic>
        <p:nvPicPr>
          <p:cNvPr id="7" name="Picture 6" descr="A picture containing text, sunset, outdoor, sun&#10;&#10;Description automatically generated">
            <a:extLst>
              <a:ext uri="{FF2B5EF4-FFF2-40B4-BE49-F238E27FC236}">
                <a16:creationId xmlns:a16="http://schemas.microsoft.com/office/drawing/2014/main" id="{F36B5C4A-EA04-4F5D-B459-354AC0F7B796}"/>
              </a:ext>
            </a:extLst>
          </p:cNvPr>
          <p:cNvPicPr/>
          <p:nvPr/>
        </p:nvPicPr>
        <p:blipFill rotWithShape="1">
          <a:blip r:embed="rId4">
            <a:extLst>
              <a:ext uri="{28A0092B-C50C-407E-A947-70E740481C1C}">
                <a14:useLocalDpi xmlns:a14="http://schemas.microsoft.com/office/drawing/2010/main" val="0"/>
              </a:ext>
            </a:extLst>
          </a:blip>
          <a:srcRect r="-2" b="797"/>
          <a:stretch/>
        </p:blipFill>
        <p:spPr bwMode="auto">
          <a:xfrm>
            <a:off x="5977142" y="5494"/>
            <a:ext cx="6214838" cy="3346394"/>
          </a:xfrm>
          <a:custGeom>
            <a:avLst/>
            <a:gdLst/>
            <a:ahLst/>
            <a:cxnLst/>
            <a:rect l="l" t="t" r="r" b="b"/>
            <a:pathLst>
              <a:path w="6023811" h="3346404">
                <a:moveTo>
                  <a:pt x="0" y="0"/>
                </a:moveTo>
                <a:lnTo>
                  <a:pt x="6023811" y="0"/>
                </a:lnTo>
                <a:lnTo>
                  <a:pt x="6023811" y="3346404"/>
                </a:lnTo>
                <a:lnTo>
                  <a:pt x="1549824" y="3346404"/>
                </a:lnTo>
                <a:close/>
              </a:path>
            </a:pathLst>
          </a:custGeom>
          <a:noFill/>
        </p:spPr>
      </p:pic>
      <p:sp>
        <p:nvSpPr>
          <p:cNvPr id="9" name="TextBox 8">
            <a:extLst>
              <a:ext uri="{FF2B5EF4-FFF2-40B4-BE49-F238E27FC236}">
                <a16:creationId xmlns:a16="http://schemas.microsoft.com/office/drawing/2014/main" id="{C197ABFF-1A72-4936-865E-7A86A78D513B}"/>
              </a:ext>
            </a:extLst>
          </p:cNvPr>
          <p:cNvSpPr txBox="1"/>
          <p:nvPr/>
        </p:nvSpPr>
        <p:spPr>
          <a:xfrm>
            <a:off x="97472" y="5836465"/>
            <a:ext cx="5879670" cy="686347"/>
          </a:xfrm>
          <a:prstGeom prst="rect">
            <a:avLst/>
          </a:prstGeom>
          <a:solidFill>
            <a:srgbClr val="000000">
              <a:alpha val="50000"/>
            </a:srgbClr>
          </a:solidFill>
          <a:ln>
            <a:noFill/>
          </a:ln>
        </p:spPr>
        <p:txBody>
          <a:bodyPr wrap="square" rtlCol="0">
            <a:noAutofit/>
          </a:bodyPr>
          <a:lstStyle/>
          <a:p>
            <a:pPr algn="ctr">
              <a:spcAft>
                <a:spcPts val="600"/>
              </a:spcAft>
            </a:pPr>
            <a:r>
              <a:rPr lang="en-GB" sz="2400">
                <a:solidFill>
                  <a:srgbClr val="FFFFFF"/>
                </a:solidFill>
              </a:rPr>
              <a:t>We think of God the Father who teaches us through his word.</a:t>
            </a:r>
          </a:p>
        </p:txBody>
      </p:sp>
      <p:sp>
        <p:nvSpPr>
          <p:cNvPr id="10" name="TextBox 9">
            <a:extLst>
              <a:ext uri="{FF2B5EF4-FFF2-40B4-BE49-F238E27FC236}">
                <a16:creationId xmlns:a16="http://schemas.microsoft.com/office/drawing/2014/main" id="{E69D528C-37E2-4F98-BE9F-A740D766B028}"/>
              </a:ext>
            </a:extLst>
          </p:cNvPr>
          <p:cNvSpPr txBox="1"/>
          <p:nvPr/>
        </p:nvSpPr>
        <p:spPr>
          <a:xfrm>
            <a:off x="6096000" y="2998636"/>
            <a:ext cx="6023811" cy="334639"/>
          </a:xfrm>
          <a:prstGeom prst="rect">
            <a:avLst/>
          </a:prstGeom>
          <a:solidFill>
            <a:srgbClr val="000000">
              <a:alpha val="50000"/>
            </a:srgbClr>
          </a:solidFill>
          <a:ln>
            <a:noFill/>
          </a:ln>
        </p:spPr>
        <p:txBody>
          <a:bodyPr wrap="square" rtlCol="0">
            <a:noAutofit/>
          </a:bodyPr>
          <a:lstStyle/>
          <a:p>
            <a:pPr algn="ctr">
              <a:spcAft>
                <a:spcPts val="600"/>
              </a:spcAft>
            </a:pPr>
            <a:r>
              <a:rPr lang="en-GB" sz="2000">
                <a:solidFill>
                  <a:srgbClr val="FFFFFF"/>
                </a:solidFill>
              </a:rPr>
              <a:t>We think of God’s son, Jesus who loves us</a:t>
            </a:r>
            <a:r>
              <a:rPr lang="en-GB" sz="1150">
                <a:solidFill>
                  <a:srgbClr val="FFFFFF"/>
                </a:solidFill>
              </a:rPr>
              <a:t>.</a:t>
            </a:r>
          </a:p>
        </p:txBody>
      </p:sp>
      <p:sp>
        <p:nvSpPr>
          <p:cNvPr id="11" name="TextBox 10">
            <a:extLst>
              <a:ext uri="{FF2B5EF4-FFF2-40B4-BE49-F238E27FC236}">
                <a16:creationId xmlns:a16="http://schemas.microsoft.com/office/drawing/2014/main" id="{ADFCD8AE-66F7-4A9D-8694-53D948B465C4}"/>
              </a:ext>
            </a:extLst>
          </p:cNvPr>
          <p:cNvSpPr txBox="1"/>
          <p:nvPr/>
        </p:nvSpPr>
        <p:spPr>
          <a:xfrm>
            <a:off x="7794499" y="6012044"/>
            <a:ext cx="4397481" cy="335188"/>
          </a:xfrm>
          <a:prstGeom prst="rect">
            <a:avLst/>
          </a:prstGeom>
          <a:solidFill>
            <a:srgbClr val="000000">
              <a:alpha val="50000"/>
            </a:srgbClr>
          </a:solidFill>
          <a:ln>
            <a:noFill/>
          </a:ln>
        </p:spPr>
        <p:txBody>
          <a:bodyPr wrap="square" rtlCol="0">
            <a:noAutofit/>
          </a:bodyPr>
          <a:lstStyle/>
          <a:p>
            <a:pPr algn="ctr">
              <a:spcAft>
                <a:spcPts val="600"/>
              </a:spcAft>
            </a:pPr>
            <a:r>
              <a:rPr lang="en-GB" sz="2400">
                <a:solidFill>
                  <a:srgbClr val="FFFFFF"/>
                </a:solidFill>
              </a:rPr>
              <a:t>We think of God, the Holy spirit, who guides us.</a:t>
            </a:r>
          </a:p>
        </p:txBody>
      </p:sp>
    </p:spTree>
    <p:extLst>
      <p:ext uri="{BB962C8B-B14F-4D97-AF65-F5344CB8AC3E}">
        <p14:creationId xmlns:p14="http://schemas.microsoft.com/office/powerpoint/2010/main" val="1734473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AnalogousFromDarkSeedLeftStep">
      <a:dk1>
        <a:srgbClr val="000000"/>
      </a:dk1>
      <a:lt1>
        <a:srgbClr val="FFFFFF"/>
      </a:lt1>
      <a:dk2>
        <a:srgbClr val="413424"/>
      </a:dk2>
      <a:lt2>
        <a:srgbClr val="E7E2E8"/>
      </a:lt2>
      <a:accent1>
        <a:srgbClr val="5CB346"/>
      </a:accent1>
      <a:accent2>
        <a:srgbClr val="83B03A"/>
      </a:accent2>
      <a:accent3>
        <a:srgbClr val="A8A442"/>
      </a:accent3>
      <a:accent4>
        <a:srgbClr val="B17C3B"/>
      </a:accent4>
      <a:accent5>
        <a:srgbClr val="C35C4D"/>
      </a:accent5>
      <a:accent6>
        <a:srgbClr val="B13B5D"/>
      </a:accent6>
      <a:hlink>
        <a:srgbClr val="C06742"/>
      </a:hlink>
      <a:folHlink>
        <a:srgbClr val="7F7F7F"/>
      </a:folHlink>
    </a:clrScheme>
    <a:fontScheme name="Savon">
      <a:majorFont>
        <a:latin typeface="Speak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Selawik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6D481D1737C624789CDC0062E470A3A" ma:contentTypeVersion="13" ma:contentTypeDescription="Create a new document." ma:contentTypeScope="" ma:versionID="d26b80e2856aa474da297d112e903c48">
  <xsd:schema xmlns:xsd="http://www.w3.org/2001/XMLSchema" xmlns:xs="http://www.w3.org/2001/XMLSchema" xmlns:p="http://schemas.microsoft.com/office/2006/metadata/properties" xmlns:ns2="cdfd068b-20d5-4086-86dc-bd85d8e86094" xmlns:ns3="598a01a8-5d69-453e-ab46-27cc0e5f55aa" targetNamespace="http://schemas.microsoft.com/office/2006/metadata/properties" ma:root="true" ma:fieldsID="1b62f07d30fda779dd0c828ce44172a9" ns2:_="" ns3:_="">
    <xsd:import namespace="cdfd068b-20d5-4086-86dc-bd85d8e86094"/>
    <xsd:import namespace="598a01a8-5d69-453e-ab46-27cc0e5f55a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fd068b-20d5-4086-86dc-bd85d8e8609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98a01a8-5d69-453e-ab46-27cc0e5f55a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A39BD5F-4615-4779-A4A7-0E2247930145}">
  <ds:schemaRefs>
    <ds:schemaRef ds:uri="http://schemas.microsoft.com/sharepoint/v3/contenttype/forms"/>
  </ds:schemaRefs>
</ds:datastoreItem>
</file>

<file path=customXml/itemProps2.xml><?xml version="1.0" encoding="utf-8"?>
<ds:datastoreItem xmlns:ds="http://schemas.openxmlformats.org/officeDocument/2006/customXml" ds:itemID="{0E70E69A-8B7C-4B71-B0E4-6C6CF8A25C5E}">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F36986EC-2BA1-460F-B08C-8DCAA071B9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fd068b-20d5-4086-86dc-bd85d8e86094"/>
    <ds:schemaRef ds:uri="598a01a8-5d69-453e-ab46-27cc0e5f55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549</TotalTime>
  <Words>454</Words>
  <Application>Microsoft Office PowerPoint</Application>
  <PresentationFormat>Widescreen</PresentationFormat>
  <Paragraphs>84</Paragraphs>
  <Slides>28</Slides>
  <Notes>1</Notes>
  <HiddenSlides>0</HiddenSlides>
  <MMClips>7</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Garamond</vt:lpstr>
      <vt:lpstr>Selawik Light</vt:lpstr>
      <vt:lpstr>Speak Pro</vt:lpstr>
      <vt:lpstr>Twinkl Cursive Looped</vt:lpstr>
      <vt:lpstr>SavonVTI</vt:lpstr>
      <vt:lpstr>Collective worship </vt:lpstr>
      <vt:lpstr>PowerPoint Presentation</vt:lpstr>
      <vt:lpstr>PowerPoint Presentation</vt:lpstr>
      <vt:lpstr>PowerPoint Presentation</vt:lpstr>
      <vt:lpstr>PowerPoint Presentation</vt:lpstr>
      <vt:lpstr>PowerPoint Presentation</vt:lpstr>
      <vt:lpstr>PowerPoint Presentation</vt:lpstr>
      <vt:lpstr>Collective worship </vt:lpstr>
      <vt:lpstr>PowerPoint Presentation</vt:lpstr>
      <vt:lpstr>PowerPoint Presentation</vt:lpstr>
      <vt:lpstr>PowerPoint Presentation</vt:lpstr>
      <vt:lpstr>Collective worship </vt:lpstr>
      <vt:lpstr>PowerPoint Presentation</vt:lpstr>
      <vt:lpstr>PowerPoint Presentation</vt:lpstr>
      <vt:lpstr>Especially for key stage 1</vt:lpstr>
      <vt:lpstr>Children’s choice</vt:lpstr>
      <vt:lpstr>PowerPoint Presentation</vt:lpstr>
      <vt:lpstr>Collective worship </vt:lpstr>
      <vt:lpstr>Reflection </vt:lpstr>
      <vt:lpstr>PowerPoint Presentation</vt:lpstr>
      <vt:lpstr>Collective worship </vt:lpstr>
      <vt:lpstr>Birthdays….Happy Birthday to YOU.</vt:lpstr>
      <vt:lpstr>Personal Development Awards</vt:lpstr>
      <vt:lpstr>Head Teacher Awards </vt:lpstr>
      <vt:lpstr>PowerPoint Presentation</vt:lpstr>
      <vt:lpstr>PowerPoint Presentation</vt:lpstr>
      <vt:lpstr>Reminders: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Collective worship</dc:title>
  <dc:creator>karen mowbray</dc:creator>
  <cp:lastModifiedBy>Karen Mowbray</cp:lastModifiedBy>
  <cp:revision>14</cp:revision>
  <cp:lastPrinted>2021-08-31T15:51:27Z</cp:lastPrinted>
  <dcterms:created xsi:type="dcterms:W3CDTF">2020-08-15T12:15:28Z</dcterms:created>
  <dcterms:modified xsi:type="dcterms:W3CDTF">2021-10-26T17:24:45Z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0x01010016D481D1737C624789CDC0062E470A3A</vt:lpwstr>
  </property>
</Properties>
</file>