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33"/>
  </p:notesMasterIdLst>
  <p:sldIdLst>
    <p:sldId id="293" r:id="rId5"/>
    <p:sldId id="257" r:id="rId6"/>
    <p:sldId id="300" r:id="rId7"/>
    <p:sldId id="301" r:id="rId8"/>
    <p:sldId id="309" r:id="rId9"/>
    <p:sldId id="261" r:id="rId10"/>
    <p:sldId id="315" r:id="rId11"/>
    <p:sldId id="292" r:id="rId12"/>
    <p:sldId id="269" r:id="rId13"/>
    <p:sldId id="316" r:id="rId14"/>
    <p:sldId id="277" r:id="rId15"/>
    <p:sldId id="295" r:id="rId16"/>
    <p:sldId id="317" r:id="rId17"/>
    <p:sldId id="318" r:id="rId18"/>
    <p:sldId id="308" r:id="rId19"/>
    <p:sldId id="276" r:id="rId20"/>
    <p:sldId id="306" r:id="rId21"/>
    <p:sldId id="296" r:id="rId22"/>
    <p:sldId id="280" r:id="rId23"/>
    <p:sldId id="281" r:id="rId24"/>
    <p:sldId id="298" r:id="rId25"/>
    <p:sldId id="286" r:id="rId26"/>
    <p:sldId id="283" r:id="rId27"/>
    <p:sldId id="284" r:id="rId28"/>
    <p:sldId id="314" r:id="rId29"/>
    <p:sldId id="289" r:id="rId30"/>
    <p:sldId id="287" r:id="rId31"/>
    <p:sldId id="288" r:id="rId3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D8959D-DD48-4F8B-8651-11A1D9713C3D}" v="138" dt="2021-10-26T17:22:11.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101" y="11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Mowbray" userId="4f1d123d-1a58-400b-b130-b3dd2397c3b9" providerId="ADAL" clId="{A8D8959D-DD48-4F8B-8651-11A1D9713C3D}"/>
    <pc:docChg chg="custSel addSld delSld modSld sldOrd">
      <pc:chgData name="Karen Mowbray" userId="4f1d123d-1a58-400b-b130-b3dd2397c3b9" providerId="ADAL" clId="{A8D8959D-DD48-4F8B-8651-11A1D9713C3D}" dt="2021-10-26T17:24:40.698" v="605" actId="20577"/>
      <pc:docMkLst>
        <pc:docMk/>
      </pc:docMkLst>
      <pc:sldChg chg="addSp delSp modSp mod modAnim">
        <pc:chgData name="Karen Mowbray" userId="4f1d123d-1a58-400b-b130-b3dd2397c3b9" providerId="ADAL" clId="{A8D8959D-DD48-4F8B-8651-11A1D9713C3D}" dt="2021-10-26T16:50:34.187" v="102" actId="14100"/>
        <pc:sldMkLst>
          <pc:docMk/>
          <pc:sldMk cId="2890148379" sldId="261"/>
        </pc:sldMkLst>
        <pc:spChg chg="mod">
          <ac:chgData name="Karen Mowbray" userId="4f1d123d-1a58-400b-b130-b3dd2397c3b9" providerId="ADAL" clId="{A8D8959D-DD48-4F8B-8651-11A1D9713C3D}" dt="2021-10-26T16:41:52.983" v="96" actId="27636"/>
          <ac:spMkLst>
            <pc:docMk/>
            <pc:sldMk cId="2890148379" sldId="261"/>
            <ac:spMk id="3" creationId="{77BB1912-0B48-4BCC-A896-231FDED439DF}"/>
          </ac:spMkLst>
        </pc:spChg>
        <pc:picChg chg="del">
          <ac:chgData name="Karen Mowbray" userId="4f1d123d-1a58-400b-b130-b3dd2397c3b9" providerId="ADAL" clId="{A8D8959D-DD48-4F8B-8651-11A1D9713C3D}" dt="2021-10-26T16:42:00.318" v="97" actId="478"/>
          <ac:picMkLst>
            <pc:docMk/>
            <pc:sldMk cId="2890148379" sldId="261"/>
            <ac:picMk id="2" creationId="{7CB1009C-7030-4BBD-BE8F-7D01BE1BD3B4}"/>
          </ac:picMkLst>
        </pc:picChg>
        <pc:picChg chg="add mod">
          <ac:chgData name="Karen Mowbray" userId="4f1d123d-1a58-400b-b130-b3dd2397c3b9" providerId="ADAL" clId="{A8D8959D-DD48-4F8B-8651-11A1D9713C3D}" dt="2021-10-26T16:50:34.187" v="102" actId="14100"/>
          <ac:picMkLst>
            <pc:docMk/>
            <pc:sldMk cId="2890148379" sldId="261"/>
            <ac:picMk id="4" creationId="{C9BEBE78-B87B-4674-A40F-90996161E04A}"/>
          </ac:picMkLst>
        </pc:picChg>
      </pc:sldChg>
      <pc:sldChg chg="addSp delSp modSp mod">
        <pc:chgData name="Karen Mowbray" userId="4f1d123d-1a58-400b-b130-b3dd2397c3b9" providerId="ADAL" clId="{A8D8959D-DD48-4F8B-8651-11A1D9713C3D}" dt="2021-10-26T17:24:30.384" v="603" actId="6549"/>
        <pc:sldMkLst>
          <pc:docMk/>
          <pc:sldMk cId="2344509815" sldId="280"/>
        </pc:sldMkLst>
        <pc:spChg chg="mod">
          <ac:chgData name="Karen Mowbray" userId="4f1d123d-1a58-400b-b130-b3dd2397c3b9" providerId="ADAL" clId="{A8D8959D-DD48-4F8B-8651-11A1D9713C3D}" dt="2021-10-26T17:24:30.384" v="603" actId="6549"/>
          <ac:spMkLst>
            <pc:docMk/>
            <pc:sldMk cId="2344509815" sldId="280"/>
            <ac:spMk id="3" creationId="{77BB1912-0B48-4BCC-A896-231FDED439DF}"/>
          </ac:spMkLst>
        </pc:spChg>
        <pc:picChg chg="del">
          <ac:chgData name="Karen Mowbray" userId="4f1d123d-1a58-400b-b130-b3dd2397c3b9" providerId="ADAL" clId="{A8D8959D-DD48-4F8B-8651-11A1D9713C3D}" dt="2021-10-26T17:20:36.041" v="460" actId="478"/>
          <ac:picMkLst>
            <pc:docMk/>
            <pc:sldMk cId="2344509815" sldId="280"/>
            <ac:picMk id="4" creationId="{1E4E4C2A-64AB-46BA-8194-C48C849724E1}"/>
          </ac:picMkLst>
        </pc:picChg>
        <pc:picChg chg="add mod">
          <ac:chgData name="Karen Mowbray" userId="4f1d123d-1a58-400b-b130-b3dd2397c3b9" providerId="ADAL" clId="{A8D8959D-DD48-4F8B-8651-11A1D9713C3D}" dt="2021-10-26T17:22:11.010" v="463" actId="14100"/>
          <ac:picMkLst>
            <pc:docMk/>
            <pc:sldMk cId="2344509815" sldId="280"/>
            <ac:picMk id="1028" creationId="{3EC787EF-ADE7-4F48-BBF5-988FFE55B343}"/>
          </ac:picMkLst>
        </pc:picChg>
      </pc:sldChg>
      <pc:sldChg chg="modSp mod">
        <pc:chgData name="Karen Mowbray" userId="4f1d123d-1a58-400b-b130-b3dd2397c3b9" providerId="ADAL" clId="{A8D8959D-DD48-4F8B-8651-11A1D9713C3D}" dt="2021-10-26T16:52:04.615" v="229" actId="20577"/>
        <pc:sldMkLst>
          <pc:docMk/>
          <pc:sldMk cId="3334161151" sldId="292"/>
        </pc:sldMkLst>
        <pc:spChg chg="mod">
          <ac:chgData name="Karen Mowbray" userId="4f1d123d-1a58-400b-b130-b3dd2397c3b9" providerId="ADAL" clId="{A8D8959D-DD48-4F8B-8651-11A1D9713C3D}" dt="2021-10-26T16:52:04.615" v="229" actId="20577"/>
          <ac:spMkLst>
            <pc:docMk/>
            <pc:sldMk cId="3334161151" sldId="292"/>
            <ac:spMk id="3" creationId="{77BB1912-0B48-4BCC-A896-231FDED439DF}"/>
          </ac:spMkLst>
        </pc:spChg>
      </pc:sldChg>
      <pc:sldChg chg="modSp mod">
        <pc:chgData name="Karen Mowbray" userId="4f1d123d-1a58-400b-b130-b3dd2397c3b9" providerId="ADAL" clId="{A8D8959D-DD48-4F8B-8651-11A1D9713C3D}" dt="2021-10-26T16:34:39.118" v="1" actId="20577"/>
        <pc:sldMkLst>
          <pc:docMk/>
          <pc:sldMk cId="252223400" sldId="293"/>
        </pc:sldMkLst>
        <pc:spChg chg="mod">
          <ac:chgData name="Karen Mowbray" userId="4f1d123d-1a58-400b-b130-b3dd2397c3b9" providerId="ADAL" clId="{A8D8959D-DD48-4F8B-8651-11A1D9713C3D}" dt="2021-10-26T16:34:39.118" v="1" actId="20577"/>
          <ac:spMkLst>
            <pc:docMk/>
            <pc:sldMk cId="252223400" sldId="293"/>
            <ac:spMk id="3" creationId="{77BB1912-0B48-4BCC-A896-231FDED439DF}"/>
          </ac:spMkLst>
        </pc:spChg>
      </pc:sldChg>
      <pc:sldChg chg="modSp mod">
        <pc:chgData name="Karen Mowbray" userId="4f1d123d-1a58-400b-b130-b3dd2397c3b9" providerId="ADAL" clId="{A8D8959D-DD48-4F8B-8651-11A1D9713C3D}" dt="2021-10-26T17:04:29.698" v="435" actId="20577"/>
        <pc:sldMkLst>
          <pc:docMk/>
          <pc:sldMk cId="34093210" sldId="295"/>
        </pc:sldMkLst>
        <pc:spChg chg="mod">
          <ac:chgData name="Karen Mowbray" userId="4f1d123d-1a58-400b-b130-b3dd2397c3b9" providerId="ADAL" clId="{A8D8959D-DD48-4F8B-8651-11A1D9713C3D}" dt="2021-10-26T17:04:29.698" v="435" actId="20577"/>
          <ac:spMkLst>
            <pc:docMk/>
            <pc:sldMk cId="34093210" sldId="295"/>
            <ac:spMk id="3" creationId="{77BB1912-0B48-4BCC-A896-231FDED439DF}"/>
          </ac:spMkLst>
        </pc:spChg>
      </pc:sldChg>
      <pc:sldChg chg="modSp mod">
        <pc:chgData name="Karen Mowbray" userId="4f1d123d-1a58-400b-b130-b3dd2397c3b9" providerId="ADAL" clId="{A8D8959D-DD48-4F8B-8651-11A1D9713C3D}" dt="2021-10-26T17:19:14.484" v="459" actId="20577"/>
        <pc:sldMkLst>
          <pc:docMk/>
          <pc:sldMk cId="787065331" sldId="296"/>
        </pc:sldMkLst>
        <pc:spChg chg="mod">
          <ac:chgData name="Karen Mowbray" userId="4f1d123d-1a58-400b-b130-b3dd2397c3b9" providerId="ADAL" clId="{A8D8959D-DD48-4F8B-8651-11A1D9713C3D}" dt="2021-10-26T17:19:14.484" v="459" actId="20577"/>
          <ac:spMkLst>
            <pc:docMk/>
            <pc:sldMk cId="787065331" sldId="296"/>
            <ac:spMk id="3" creationId="{77BB1912-0B48-4BCC-A896-231FDED439DF}"/>
          </ac:spMkLst>
        </pc:spChg>
      </pc:sldChg>
      <pc:sldChg chg="modSp mod">
        <pc:chgData name="Karen Mowbray" userId="4f1d123d-1a58-400b-b130-b3dd2397c3b9" providerId="ADAL" clId="{A8D8959D-DD48-4F8B-8651-11A1D9713C3D}" dt="2021-10-26T17:24:40.698" v="605" actId="20577"/>
        <pc:sldMkLst>
          <pc:docMk/>
          <pc:sldMk cId="1757696481" sldId="298"/>
        </pc:sldMkLst>
        <pc:spChg chg="mod">
          <ac:chgData name="Karen Mowbray" userId="4f1d123d-1a58-400b-b130-b3dd2397c3b9" providerId="ADAL" clId="{A8D8959D-DD48-4F8B-8651-11A1D9713C3D}" dt="2021-10-26T17:24:40.698" v="605" actId="20577"/>
          <ac:spMkLst>
            <pc:docMk/>
            <pc:sldMk cId="1757696481" sldId="298"/>
            <ac:spMk id="3" creationId="{77BB1912-0B48-4BCC-A896-231FDED439DF}"/>
          </ac:spMkLst>
        </pc:spChg>
      </pc:sldChg>
      <pc:sldChg chg="addSp delSp modSp mod delAnim modAnim">
        <pc:chgData name="Karen Mowbray" userId="4f1d123d-1a58-400b-b130-b3dd2397c3b9" providerId="ADAL" clId="{A8D8959D-DD48-4F8B-8651-11A1D9713C3D}" dt="2021-10-26T16:40:01.022" v="13" actId="20577"/>
        <pc:sldMkLst>
          <pc:docMk/>
          <pc:sldMk cId="3968047633" sldId="301"/>
        </pc:sldMkLst>
        <pc:spChg chg="mod">
          <ac:chgData name="Karen Mowbray" userId="4f1d123d-1a58-400b-b130-b3dd2397c3b9" providerId="ADAL" clId="{A8D8959D-DD48-4F8B-8651-11A1D9713C3D}" dt="2021-10-26T16:40:01.022" v="13" actId="20577"/>
          <ac:spMkLst>
            <pc:docMk/>
            <pc:sldMk cId="3968047633" sldId="301"/>
            <ac:spMk id="3" creationId="{77BB1912-0B48-4BCC-A896-231FDED439DF}"/>
          </ac:spMkLst>
        </pc:spChg>
        <pc:picChg chg="add mod">
          <ac:chgData name="Karen Mowbray" userId="4f1d123d-1a58-400b-b130-b3dd2397c3b9" providerId="ADAL" clId="{A8D8959D-DD48-4F8B-8651-11A1D9713C3D}" dt="2021-10-26T16:39:56.431" v="11" actId="14100"/>
          <ac:picMkLst>
            <pc:docMk/>
            <pc:sldMk cId="3968047633" sldId="301"/>
            <ac:picMk id="2" creationId="{82AD4792-460A-4A70-8610-2A0B11886455}"/>
          </ac:picMkLst>
        </pc:picChg>
        <pc:picChg chg="del">
          <ac:chgData name="Karen Mowbray" userId="4f1d123d-1a58-400b-b130-b3dd2397c3b9" providerId="ADAL" clId="{A8D8959D-DD48-4F8B-8651-11A1D9713C3D}" dt="2021-10-26T16:35:04.266" v="2" actId="478"/>
          <ac:picMkLst>
            <pc:docMk/>
            <pc:sldMk cId="3968047633" sldId="301"/>
            <ac:picMk id="4" creationId="{13F014E9-0BF2-4A9C-A4EF-4620BC54C5B1}"/>
          </ac:picMkLst>
        </pc:picChg>
      </pc:sldChg>
      <pc:sldChg chg="addSp delSp modSp mod delAnim modAnim">
        <pc:chgData name="Karen Mowbray" userId="4f1d123d-1a58-400b-b130-b3dd2397c3b9" providerId="ADAL" clId="{A8D8959D-DD48-4F8B-8651-11A1D9713C3D}" dt="2021-10-26T17:18:44.065" v="455" actId="14100"/>
        <pc:sldMkLst>
          <pc:docMk/>
          <pc:sldMk cId="3561987369" sldId="308"/>
        </pc:sldMkLst>
        <pc:picChg chg="del">
          <ac:chgData name="Karen Mowbray" userId="4f1d123d-1a58-400b-b130-b3dd2397c3b9" providerId="ADAL" clId="{A8D8959D-DD48-4F8B-8651-11A1D9713C3D}" dt="2021-10-26T17:13:21.088" v="449" actId="478"/>
          <ac:picMkLst>
            <pc:docMk/>
            <pc:sldMk cId="3561987369" sldId="308"/>
            <ac:picMk id="3" creationId="{DCB7A624-CDE1-48C5-A938-09E95659443D}"/>
          </ac:picMkLst>
        </pc:picChg>
        <pc:picChg chg="add mod">
          <ac:chgData name="Karen Mowbray" userId="4f1d123d-1a58-400b-b130-b3dd2397c3b9" providerId="ADAL" clId="{A8D8959D-DD48-4F8B-8651-11A1D9713C3D}" dt="2021-10-26T17:18:44.065" v="455" actId="14100"/>
          <ac:picMkLst>
            <pc:docMk/>
            <pc:sldMk cId="3561987369" sldId="308"/>
            <ac:picMk id="4" creationId="{D4FA7B12-0067-47FF-902A-3DAFCAC4B7CB}"/>
          </ac:picMkLst>
        </pc:picChg>
      </pc:sldChg>
      <pc:sldChg chg="modSp mod">
        <pc:chgData name="Karen Mowbray" userId="4f1d123d-1a58-400b-b130-b3dd2397c3b9" providerId="ADAL" clId="{A8D8959D-DD48-4F8B-8651-11A1D9713C3D}" dt="2021-10-26T16:41:07.738" v="92" actId="27636"/>
        <pc:sldMkLst>
          <pc:docMk/>
          <pc:sldMk cId="3180562092" sldId="309"/>
        </pc:sldMkLst>
        <pc:spChg chg="mod">
          <ac:chgData name="Karen Mowbray" userId="4f1d123d-1a58-400b-b130-b3dd2397c3b9" providerId="ADAL" clId="{A8D8959D-DD48-4F8B-8651-11A1D9713C3D}" dt="2021-10-26T16:41:07.738" v="92" actId="27636"/>
          <ac:spMkLst>
            <pc:docMk/>
            <pc:sldMk cId="3180562092" sldId="309"/>
            <ac:spMk id="3" creationId="{48182DDF-479C-4397-95C3-871B5501BC19}"/>
          </ac:spMkLst>
        </pc:spChg>
      </pc:sldChg>
      <pc:sldChg chg="del">
        <pc:chgData name="Karen Mowbray" userId="4f1d123d-1a58-400b-b130-b3dd2397c3b9" providerId="ADAL" clId="{A8D8959D-DD48-4F8B-8651-11A1D9713C3D}" dt="2021-10-26T16:41:16.644" v="93" actId="47"/>
        <pc:sldMkLst>
          <pc:docMk/>
          <pc:sldMk cId="3171607383" sldId="310"/>
        </pc:sldMkLst>
      </pc:sldChg>
      <pc:sldChg chg="modSp del mod">
        <pc:chgData name="Karen Mowbray" userId="4f1d123d-1a58-400b-b130-b3dd2397c3b9" providerId="ADAL" clId="{A8D8959D-DD48-4F8B-8651-11A1D9713C3D}" dt="2021-10-26T16:52:50.999" v="234" actId="47"/>
        <pc:sldMkLst>
          <pc:docMk/>
          <pc:sldMk cId="2012097675" sldId="311"/>
        </pc:sldMkLst>
        <pc:spChg chg="mod">
          <ac:chgData name="Karen Mowbray" userId="4f1d123d-1a58-400b-b130-b3dd2397c3b9" providerId="ADAL" clId="{A8D8959D-DD48-4F8B-8651-11A1D9713C3D}" dt="2021-10-26T16:52:39.554" v="233" actId="20577"/>
          <ac:spMkLst>
            <pc:docMk/>
            <pc:sldMk cId="2012097675" sldId="311"/>
            <ac:spMk id="3" creationId="{7D5F3BBE-6C2D-4CF7-B6D5-3997D71B84D2}"/>
          </ac:spMkLst>
        </pc:spChg>
      </pc:sldChg>
      <pc:sldChg chg="del">
        <pc:chgData name="Karen Mowbray" userId="4f1d123d-1a58-400b-b130-b3dd2397c3b9" providerId="ADAL" clId="{A8D8959D-DD48-4F8B-8651-11A1D9713C3D}" dt="2021-10-26T17:05:04.379" v="440" actId="47"/>
        <pc:sldMkLst>
          <pc:docMk/>
          <pc:sldMk cId="164710073" sldId="312"/>
        </pc:sldMkLst>
      </pc:sldChg>
      <pc:sldChg chg="del">
        <pc:chgData name="Karen Mowbray" userId="4f1d123d-1a58-400b-b130-b3dd2397c3b9" providerId="ADAL" clId="{A8D8959D-DD48-4F8B-8651-11A1D9713C3D}" dt="2021-10-26T17:05:01.114" v="439" actId="47"/>
        <pc:sldMkLst>
          <pc:docMk/>
          <pc:sldMk cId="1706744689" sldId="313"/>
        </pc:sldMkLst>
      </pc:sldChg>
      <pc:sldChg chg="modSp add mod">
        <pc:chgData name="Karen Mowbray" userId="4f1d123d-1a58-400b-b130-b3dd2397c3b9" providerId="ADAL" clId="{A8D8959D-DD48-4F8B-8651-11A1D9713C3D}" dt="2021-10-26T16:51:47.315" v="227" actId="20577"/>
        <pc:sldMkLst>
          <pc:docMk/>
          <pc:sldMk cId="1187470181" sldId="315"/>
        </pc:sldMkLst>
        <pc:spChg chg="mod">
          <ac:chgData name="Karen Mowbray" userId="4f1d123d-1a58-400b-b130-b3dd2397c3b9" providerId="ADAL" clId="{A8D8959D-DD48-4F8B-8651-11A1D9713C3D}" dt="2021-10-26T16:51:47.315" v="227" actId="20577"/>
          <ac:spMkLst>
            <pc:docMk/>
            <pc:sldMk cId="1187470181" sldId="315"/>
            <ac:spMk id="3" creationId="{77BB1912-0B48-4BCC-A896-231FDED439DF}"/>
          </ac:spMkLst>
        </pc:spChg>
      </pc:sldChg>
      <pc:sldChg chg="addSp modSp new mod ord modAnim">
        <pc:chgData name="Karen Mowbray" userId="4f1d123d-1a58-400b-b130-b3dd2397c3b9" providerId="ADAL" clId="{A8D8959D-DD48-4F8B-8651-11A1D9713C3D}" dt="2021-10-26T17:04:15.001" v="433" actId="20577"/>
        <pc:sldMkLst>
          <pc:docMk/>
          <pc:sldMk cId="1179461086" sldId="316"/>
        </pc:sldMkLst>
        <pc:spChg chg="add mod">
          <ac:chgData name="Karen Mowbray" userId="4f1d123d-1a58-400b-b130-b3dd2397c3b9" providerId="ADAL" clId="{A8D8959D-DD48-4F8B-8651-11A1D9713C3D}" dt="2021-10-26T17:04:15.001" v="433" actId="20577"/>
          <ac:spMkLst>
            <pc:docMk/>
            <pc:sldMk cId="1179461086" sldId="316"/>
            <ac:spMk id="3" creationId="{76328AEA-F464-47F0-A886-F4061AA8B9C5}"/>
          </ac:spMkLst>
        </pc:spChg>
        <pc:picChg chg="add mod">
          <ac:chgData name="Karen Mowbray" userId="4f1d123d-1a58-400b-b130-b3dd2397c3b9" providerId="ADAL" clId="{A8D8959D-DD48-4F8B-8651-11A1D9713C3D}" dt="2021-10-26T16:59:38.640" v="242" actId="14100"/>
          <ac:picMkLst>
            <pc:docMk/>
            <pc:sldMk cId="1179461086" sldId="316"/>
            <ac:picMk id="2" creationId="{386D119D-C0D1-43D4-83D6-43BFE180F7B8}"/>
          </ac:picMkLst>
        </pc:picChg>
      </pc:sldChg>
      <pc:sldChg chg="delSp modSp add mod ord">
        <pc:chgData name="Karen Mowbray" userId="4f1d123d-1a58-400b-b130-b3dd2397c3b9" providerId="ADAL" clId="{A8D8959D-DD48-4F8B-8651-11A1D9713C3D}" dt="2021-10-26T17:05:18.325" v="442" actId="14100"/>
        <pc:sldMkLst>
          <pc:docMk/>
          <pc:sldMk cId="2691565485" sldId="317"/>
        </pc:sldMkLst>
        <pc:spChg chg="del">
          <ac:chgData name="Karen Mowbray" userId="4f1d123d-1a58-400b-b130-b3dd2397c3b9" providerId="ADAL" clId="{A8D8959D-DD48-4F8B-8651-11A1D9713C3D}" dt="2021-10-26T17:05:13.653" v="441" actId="478"/>
          <ac:spMkLst>
            <pc:docMk/>
            <pc:sldMk cId="2691565485" sldId="317"/>
            <ac:spMk id="3" creationId="{76328AEA-F464-47F0-A886-F4061AA8B9C5}"/>
          </ac:spMkLst>
        </pc:spChg>
        <pc:picChg chg="mod">
          <ac:chgData name="Karen Mowbray" userId="4f1d123d-1a58-400b-b130-b3dd2397c3b9" providerId="ADAL" clId="{A8D8959D-DD48-4F8B-8651-11A1D9713C3D}" dt="2021-10-26T17:05:18.325" v="442" actId="14100"/>
          <ac:picMkLst>
            <pc:docMk/>
            <pc:sldMk cId="2691565485" sldId="317"/>
            <ac:picMk id="2" creationId="{386D119D-C0D1-43D4-83D6-43BFE180F7B8}"/>
          </ac:picMkLst>
        </pc:picChg>
      </pc:sldChg>
      <pc:sldChg chg="addSp modSp new mod modAnim">
        <pc:chgData name="Karen Mowbray" userId="4f1d123d-1a58-400b-b130-b3dd2397c3b9" providerId="ADAL" clId="{A8D8959D-DD48-4F8B-8651-11A1D9713C3D}" dt="2021-10-26T17:13:12.628" v="448" actId="14100"/>
        <pc:sldMkLst>
          <pc:docMk/>
          <pc:sldMk cId="1211609012" sldId="318"/>
        </pc:sldMkLst>
        <pc:picChg chg="add mod">
          <ac:chgData name="Karen Mowbray" userId="4f1d123d-1a58-400b-b130-b3dd2397c3b9" providerId="ADAL" clId="{A8D8959D-DD48-4F8B-8651-11A1D9713C3D}" dt="2021-10-26T17:13:12.628" v="448" actId="14100"/>
          <ac:picMkLst>
            <pc:docMk/>
            <pc:sldMk cId="1211609012" sldId="318"/>
            <ac:picMk id="2" creationId="{043EFD37-30FF-4E30-8503-72B70CCBF1D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C4D572F-3A4A-47C4-B37E-35497CB506E7}" type="datetimeFigureOut">
              <a:rPr lang="en-GB" smtClean="0"/>
              <a:t>26/10/2021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7EDC02E0-DF24-4A85-9CF8-C0A720ED8A69}" type="slidenum">
              <a:rPr lang="en-GB" smtClean="0"/>
              <a:t>‹#›</a:t>
            </a:fld>
            <a:endParaRPr lang="en-GB"/>
          </a:p>
        </p:txBody>
      </p:sp>
    </p:spTree>
    <p:extLst>
      <p:ext uri="{BB962C8B-B14F-4D97-AF65-F5344CB8AC3E}">
        <p14:creationId xmlns:p14="http://schemas.microsoft.com/office/powerpoint/2010/main" val="4002186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DC02E0-DF24-4A85-9CF8-C0A720ED8A69}" type="slidenum">
              <a:rPr lang="en-GB" smtClean="0"/>
              <a:t>1</a:t>
            </a:fld>
            <a:endParaRPr lang="en-GB"/>
          </a:p>
        </p:txBody>
      </p:sp>
    </p:spTree>
    <p:extLst>
      <p:ext uri="{BB962C8B-B14F-4D97-AF65-F5344CB8AC3E}">
        <p14:creationId xmlns:p14="http://schemas.microsoft.com/office/powerpoint/2010/main" val="3552545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10/26/2021</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19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2058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7000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097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10/26/2021</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73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883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10/26/2021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1243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10/26/2021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356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4514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10/26/2021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498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10/26/2021</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20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10/26/2021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283969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77" r:id="rId5"/>
    <p:sldLayoutId id="2147483683" r:id="rId6"/>
    <p:sldLayoutId id="2147483684" r:id="rId7"/>
    <p:sldLayoutId id="2147483688" r:id="rId8"/>
    <p:sldLayoutId id="2147483687" r:id="rId9"/>
    <p:sldLayoutId id="2147483686" r:id="rId10"/>
    <p:sldLayoutId id="2147483678"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video" Target="https://www.youtube.com/embed/093_hkkbK38?feature=oembed"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video" Target="https://www.youtube.com/embed/093_hkkbK38?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video" Target="https://www.youtube.com/embed/8amHW-xdbzE?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6.xml"/><Relationship Id="rId1" Type="http://schemas.openxmlformats.org/officeDocument/2006/relationships/video" Target="https://www.youtube.com/embed/vJaxa9kF7to?feature=oembed"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video" Target="https://www.youtube.com/embed/dCRunZGYBi4?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video" Target="https://www.youtube.com/embed/FrTFAZPQxpE?feature=oembe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video" Target="https://www.youtube.com/embed/i4xFSdNqH1s?feature=oembed"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22724"/>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Worship 6- the Big story - Panel 5</a:t>
            </a:r>
          </a:p>
        </p:txBody>
      </p:sp>
      <p:pic>
        <p:nvPicPr>
          <p:cNvPr id="1026" name="Picture 2" descr="Understanding Christianity (c) RE Today">
            <a:extLst>
              <a:ext uri="{FF2B5EF4-FFF2-40B4-BE49-F238E27FC236}">
                <a16:creationId xmlns:a16="http://schemas.microsoft.com/office/drawing/2014/main" id="{CD02FF14-C8B2-49AD-8C53-D26F8C7182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2210" y="0"/>
            <a:ext cx="752979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2340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Silent Night (Live) - Hillsong Worship">
            <a:hlinkClick r:id="" action="ppaction://media"/>
            <a:extLst>
              <a:ext uri="{FF2B5EF4-FFF2-40B4-BE49-F238E27FC236}">
                <a16:creationId xmlns:a16="http://schemas.microsoft.com/office/drawing/2014/main" id="{386D119D-C0D1-43D4-83D6-43BFE180F7B8}"/>
              </a:ext>
            </a:extLst>
          </p:cNvPr>
          <p:cNvPicPr>
            <a:picLocks noRot="1" noChangeAspect="1"/>
          </p:cNvPicPr>
          <p:nvPr>
            <a:videoFile r:link="rId1"/>
          </p:nvPr>
        </p:nvPicPr>
        <p:blipFill>
          <a:blip r:embed="rId3"/>
          <a:stretch>
            <a:fillRect/>
          </a:stretch>
        </p:blipFill>
        <p:spPr>
          <a:xfrm>
            <a:off x="2601798" y="320511"/>
            <a:ext cx="9294829" cy="6231118"/>
          </a:xfrm>
          <a:prstGeom prst="rect">
            <a:avLst/>
          </a:prstGeom>
        </p:spPr>
      </p:pic>
      <p:sp>
        <p:nvSpPr>
          <p:cNvPr id="3" name="TextBox 2">
            <a:extLst>
              <a:ext uri="{FF2B5EF4-FFF2-40B4-BE49-F238E27FC236}">
                <a16:creationId xmlns:a16="http://schemas.microsoft.com/office/drawing/2014/main" id="{76328AEA-F464-47F0-A886-F4061AA8B9C5}"/>
              </a:ext>
            </a:extLst>
          </p:cNvPr>
          <p:cNvSpPr txBox="1"/>
          <p:nvPr/>
        </p:nvSpPr>
        <p:spPr>
          <a:xfrm>
            <a:off x="452487" y="650449"/>
            <a:ext cx="1857080" cy="4247317"/>
          </a:xfrm>
          <a:prstGeom prst="rect">
            <a:avLst/>
          </a:prstGeom>
          <a:noFill/>
        </p:spPr>
        <p:txBody>
          <a:bodyPr wrap="square" rtlCol="0">
            <a:spAutoFit/>
          </a:bodyPr>
          <a:lstStyle/>
          <a:p>
            <a:r>
              <a:rPr lang="en-GB" dirty="0">
                <a:latin typeface="Twinkl Cursive Looped" panose="02000000000000000000" pitchFamily="2" charset="0"/>
              </a:rPr>
              <a:t>Listen to the Christmas song silent night</a:t>
            </a:r>
          </a:p>
          <a:p>
            <a:endParaRPr lang="en-GB" dirty="0">
              <a:latin typeface="Twinkl Cursive Looped" panose="02000000000000000000" pitchFamily="2" charset="0"/>
            </a:endParaRPr>
          </a:p>
          <a:p>
            <a:endParaRPr lang="en-GB" dirty="0">
              <a:latin typeface="Twinkl Cursive Looped" panose="02000000000000000000" pitchFamily="2" charset="0"/>
            </a:endParaRPr>
          </a:p>
          <a:p>
            <a:endParaRPr lang="en-GB" dirty="0">
              <a:latin typeface="Twinkl Cursive Looped" panose="02000000000000000000" pitchFamily="2" charset="0"/>
            </a:endParaRPr>
          </a:p>
          <a:p>
            <a:r>
              <a:rPr lang="en-GB" dirty="0">
                <a:latin typeface="Twinkl Cursive Looped" panose="02000000000000000000" pitchFamily="2" charset="0"/>
              </a:rPr>
              <a:t>As you listen… what does it make you think about God’s love for us all.</a:t>
            </a:r>
          </a:p>
          <a:p>
            <a:endParaRPr lang="en-GB" dirty="0">
              <a:latin typeface="Twinkl Cursive Looped" panose="02000000000000000000" pitchFamily="2" charset="0"/>
            </a:endParaRPr>
          </a:p>
          <a:p>
            <a:endParaRPr lang="en-GB" dirty="0">
              <a:latin typeface="Twinkl Cursive Looped" panose="02000000000000000000" pitchFamily="2" charset="0"/>
            </a:endParaRPr>
          </a:p>
          <a:p>
            <a:r>
              <a:rPr lang="en-GB" dirty="0">
                <a:latin typeface="Twinkl Cursive Looped" panose="02000000000000000000" pitchFamily="2" charset="0"/>
              </a:rPr>
              <a:t>Record on a </a:t>
            </a:r>
            <a:r>
              <a:rPr lang="en-GB" dirty="0" err="1">
                <a:latin typeface="Twinkl Cursive Looped" panose="02000000000000000000" pitchFamily="2" charset="0"/>
              </a:rPr>
              <a:t>postit</a:t>
            </a:r>
            <a:r>
              <a:rPr lang="en-GB" dirty="0">
                <a:latin typeface="Twinkl Cursive Looped" panose="02000000000000000000" pitchFamily="2" charset="0"/>
              </a:rPr>
              <a:t> to share</a:t>
            </a:r>
          </a:p>
        </p:txBody>
      </p:sp>
    </p:spTree>
    <p:extLst>
      <p:ext uri="{BB962C8B-B14F-4D97-AF65-F5344CB8AC3E}">
        <p14:creationId xmlns:p14="http://schemas.microsoft.com/office/powerpoint/2010/main" val="117946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06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Praise Worship 6</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3409321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Silent Night (Live) - Hillsong Worship">
            <a:hlinkClick r:id="" action="ppaction://media"/>
            <a:extLst>
              <a:ext uri="{FF2B5EF4-FFF2-40B4-BE49-F238E27FC236}">
                <a16:creationId xmlns:a16="http://schemas.microsoft.com/office/drawing/2014/main" id="{386D119D-C0D1-43D4-83D6-43BFE180F7B8}"/>
              </a:ext>
            </a:extLst>
          </p:cNvPr>
          <p:cNvPicPr>
            <a:picLocks noRot="1" noChangeAspect="1"/>
          </p:cNvPicPr>
          <p:nvPr>
            <a:videoFile r:link="rId1"/>
          </p:nvPr>
        </p:nvPicPr>
        <p:blipFill>
          <a:blip r:embed="rId3"/>
          <a:stretch>
            <a:fillRect/>
          </a:stretch>
        </p:blipFill>
        <p:spPr>
          <a:xfrm>
            <a:off x="414779" y="320511"/>
            <a:ext cx="11481848" cy="6231118"/>
          </a:xfrm>
          <a:prstGeom prst="rect">
            <a:avLst/>
          </a:prstGeom>
        </p:spPr>
      </p:pic>
    </p:spTree>
    <p:extLst>
      <p:ext uri="{BB962C8B-B14F-4D97-AF65-F5344CB8AC3E}">
        <p14:creationId xmlns:p14="http://schemas.microsoft.com/office/powerpoint/2010/main" val="269156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Boney M. - Mary's Boy Child  (Lyrics)">
            <a:hlinkClick r:id="" action="ppaction://media"/>
            <a:extLst>
              <a:ext uri="{FF2B5EF4-FFF2-40B4-BE49-F238E27FC236}">
                <a16:creationId xmlns:a16="http://schemas.microsoft.com/office/drawing/2014/main" id="{043EFD37-30FF-4E30-8503-72B70CCBF1DA}"/>
              </a:ext>
            </a:extLst>
          </p:cNvPr>
          <p:cNvPicPr>
            <a:picLocks noRot="1" noChangeAspect="1"/>
          </p:cNvPicPr>
          <p:nvPr>
            <a:videoFile r:link="rId1"/>
          </p:nvPr>
        </p:nvPicPr>
        <p:blipFill>
          <a:blip r:embed="rId3"/>
          <a:stretch>
            <a:fillRect/>
          </a:stretch>
        </p:blipFill>
        <p:spPr>
          <a:xfrm>
            <a:off x="320511" y="348792"/>
            <a:ext cx="11510128" cy="6155703"/>
          </a:xfrm>
          <a:prstGeom prst="rect">
            <a:avLst/>
          </a:prstGeom>
        </p:spPr>
      </p:pic>
    </p:spTree>
    <p:extLst>
      <p:ext uri="{BB962C8B-B14F-4D97-AF65-F5344CB8AC3E}">
        <p14:creationId xmlns:p14="http://schemas.microsoft.com/office/powerpoint/2010/main" val="121160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C39D-BD34-4350-B97A-3A7BDDF50899}"/>
              </a:ext>
            </a:extLst>
          </p:cNvPr>
          <p:cNvSpPr>
            <a:spLocks noGrp="1"/>
          </p:cNvSpPr>
          <p:nvPr>
            <p:ph type="title"/>
          </p:nvPr>
        </p:nvSpPr>
        <p:spPr/>
        <p:txBody>
          <a:bodyPr/>
          <a:lstStyle/>
          <a:p>
            <a:r>
              <a:rPr lang="en-GB"/>
              <a:t>Especially for key stage 1</a:t>
            </a:r>
          </a:p>
        </p:txBody>
      </p:sp>
      <p:pic>
        <p:nvPicPr>
          <p:cNvPr id="4" name="Online Media 3" title="Little Donkey [with lyrics for congregations]">
            <a:hlinkClick r:id="" action="ppaction://media"/>
            <a:extLst>
              <a:ext uri="{FF2B5EF4-FFF2-40B4-BE49-F238E27FC236}">
                <a16:creationId xmlns:a16="http://schemas.microsoft.com/office/drawing/2014/main" id="{D4FA7B12-0067-47FF-902A-3DAFCAC4B7CB}"/>
              </a:ext>
            </a:extLst>
          </p:cNvPr>
          <p:cNvPicPr>
            <a:picLocks noRot="1" noChangeAspect="1"/>
          </p:cNvPicPr>
          <p:nvPr>
            <a:videoFile r:link="rId1"/>
          </p:nvPr>
        </p:nvPicPr>
        <p:blipFill>
          <a:blip r:embed="rId3"/>
          <a:stretch>
            <a:fillRect/>
          </a:stretch>
        </p:blipFill>
        <p:spPr>
          <a:xfrm>
            <a:off x="697584" y="1715678"/>
            <a:ext cx="10699422" cy="4798244"/>
          </a:xfrm>
          <a:prstGeom prst="rect">
            <a:avLst/>
          </a:prstGeom>
        </p:spPr>
      </p:pic>
    </p:spTree>
    <p:extLst>
      <p:ext uri="{BB962C8B-B14F-4D97-AF65-F5344CB8AC3E}">
        <p14:creationId xmlns:p14="http://schemas.microsoft.com/office/powerpoint/2010/main" val="356198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oral singing narrow - Colne Valley Male Voice Choir">
            <a:extLst>
              <a:ext uri="{FF2B5EF4-FFF2-40B4-BE49-F238E27FC236}">
                <a16:creationId xmlns:a16="http://schemas.microsoft.com/office/drawing/2014/main" id="{5E5D99B9-ECD7-44C2-8446-B500D7C464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93" b="10751"/>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06E2942-F6C0-4702-8E4C-1BB91427D1F4}"/>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rPr>
              <a:t>Children’s choice</a:t>
            </a:r>
          </a:p>
        </p:txBody>
      </p:sp>
    </p:spTree>
    <p:extLst>
      <p:ext uri="{BB962C8B-B14F-4D97-AF65-F5344CB8AC3E}">
        <p14:creationId xmlns:p14="http://schemas.microsoft.com/office/powerpoint/2010/main" val="6474584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06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98138"/>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Class Worship 6</a:t>
            </a:r>
          </a:p>
          <a:p>
            <a:pPr>
              <a:lnSpc>
                <a:spcPct val="100000"/>
              </a:lnSpc>
              <a:spcAft>
                <a:spcPts val="600"/>
              </a:spcAft>
            </a:pPr>
            <a:r>
              <a:rPr lang="en-GB" sz="2400" b="1" dirty="0">
                <a:solidFill>
                  <a:schemeClr val="tx1"/>
                </a:solidFill>
                <a:latin typeface="Twinkl Cursive Looped"/>
              </a:rPr>
              <a:t>Thursday</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78706533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207745"/>
            <a:ext cx="3729162" cy="1168294"/>
          </a:xfrm>
        </p:spPr>
        <p:txBody>
          <a:bodyPr>
            <a:normAutofit/>
          </a:bodyPr>
          <a:lstStyle/>
          <a:p>
            <a:r>
              <a:rPr lang="en-GB" sz="3600" dirty="0">
                <a:solidFill>
                  <a:schemeClr val="tx1"/>
                </a:solidFill>
                <a:latin typeface="Twinkl Cursive Looped" panose="02000000000000000000" pitchFamily="2" charset="0"/>
              </a:rPr>
              <a:t>Reflection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971693"/>
            <a:ext cx="3793642" cy="5486045"/>
          </a:xfrm>
        </p:spPr>
        <p:txBody>
          <a:bodyPr vert="horz" lIns="91440" tIns="45720" rIns="91440" bIns="45720" rtlCol="0">
            <a:noAutofit/>
          </a:bodyPr>
          <a:lstStyle/>
          <a:p>
            <a:pPr>
              <a:lnSpc>
                <a:spcPct val="100000"/>
              </a:lnSpc>
              <a:spcAft>
                <a:spcPts val="600"/>
              </a:spcAft>
            </a:pPr>
            <a:r>
              <a:rPr lang="en-GB" sz="2400" b="1" dirty="0">
                <a:solidFill>
                  <a:srgbClr val="00B0F0"/>
                </a:solidFill>
                <a:latin typeface="Twinkl Cursive Looped"/>
              </a:rPr>
              <a:t>How can YOU be the voice of Peace?</a:t>
            </a:r>
          </a:p>
          <a:p>
            <a:pPr>
              <a:lnSpc>
                <a:spcPct val="100000"/>
              </a:lnSpc>
              <a:spcAft>
                <a:spcPts val="600"/>
              </a:spcAft>
            </a:pPr>
            <a:r>
              <a:rPr lang="en-GB" sz="2400" b="1" dirty="0">
                <a:solidFill>
                  <a:schemeClr val="tx1"/>
                </a:solidFill>
                <a:latin typeface="Twinkl Cursive Looped"/>
              </a:rPr>
              <a:t>Value Passport:</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r>
              <a:rPr lang="en-GB" sz="2400" b="1" dirty="0">
                <a:solidFill>
                  <a:schemeClr val="tx1"/>
                </a:solidFill>
                <a:latin typeface="Twinkl Cursive Looped"/>
              </a:rPr>
              <a:t>Look at the image Can you create a nativity scene to reflect  our times.</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r>
              <a:rPr lang="en-GB" sz="2400" b="1" dirty="0">
                <a:solidFill>
                  <a:schemeClr val="tx1"/>
                </a:solidFill>
                <a:latin typeface="Twinkl Cursive Looped"/>
              </a:rPr>
              <a:t>How would we greet the birth of Jesus today?</a:t>
            </a:r>
          </a:p>
        </p:txBody>
      </p:sp>
      <p:pic>
        <p:nvPicPr>
          <p:cNvPr id="1028" name="Picture 4" descr="Nativity | Definition, History, Themes, &amp;amp; Facts | Britannica">
            <a:extLst>
              <a:ext uri="{FF2B5EF4-FFF2-40B4-BE49-F238E27FC236}">
                <a16:creationId xmlns:a16="http://schemas.microsoft.com/office/drawing/2014/main" id="{3EC787EF-ADE7-4F48-BBF5-988FFE55B3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95226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450981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953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0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98138"/>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Celebration Worship 6</a:t>
            </a:r>
          </a:p>
          <a:p>
            <a:pPr>
              <a:lnSpc>
                <a:spcPct val="100000"/>
              </a:lnSpc>
              <a:spcAft>
                <a:spcPts val="600"/>
              </a:spcAft>
            </a:pPr>
            <a:endParaRPr lang="en-GB" sz="2400" b="1" dirty="0">
              <a:solidFill>
                <a:schemeClr val="tx1"/>
              </a:solidFill>
              <a:latin typeface="Twinkl Cursive Looped"/>
            </a:endParaRPr>
          </a:p>
          <a:p>
            <a:pPr>
              <a:lnSpc>
                <a:spcPct val="100000"/>
              </a:lnSpc>
              <a:spcAft>
                <a:spcPts val="600"/>
              </a:spcAft>
            </a:pPr>
            <a:endParaRPr lang="en-GB" sz="2400" b="1" dirty="0">
              <a:solidFill>
                <a:schemeClr val="tx1"/>
              </a:solidFill>
              <a:latin typeface="Twinkl Cursive Looped"/>
            </a:endParaRP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1757696481"/>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ppy Birthday&amp;#39; Song Facts—History of &amp;#39;Happy Birthday&amp;#39; Song">
            <a:extLst>
              <a:ext uri="{FF2B5EF4-FFF2-40B4-BE49-F238E27FC236}">
                <a16:creationId xmlns:a16="http://schemas.microsoft.com/office/drawing/2014/main" id="{8EF12D12-123B-4C44-80ED-64E1EAA22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715"/>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D0253D-13B3-40D0-A3E5-44E36B241AF2}"/>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latin typeface="Twinkl Cursive Looped" panose="02000000000000000000" pitchFamily="2" charset="0"/>
              </a:rPr>
              <a:t>Birthdays….Happy Birthday to YOU</a:t>
            </a:r>
            <a:r>
              <a:rPr lang="en-US" sz="4400" b="0" cap="all" spc="-100">
                <a:solidFill>
                  <a:schemeClr val="tx1"/>
                </a:solidFill>
              </a:rPr>
              <a:t>.</a:t>
            </a:r>
          </a:p>
        </p:txBody>
      </p:sp>
    </p:spTree>
    <p:extLst>
      <p:ext uri="{BB962C8B-B14F-4D97-AF65-F5344CB8AC3E}">
        <p14:creationId xmlns:p14="http://schemas.microsoft.com/office/powerpoint/2010/main" val="379140732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z="3600" b="0" cap="all" spc="-100" dirty="0">
                <a:solidFill>
                  <a:schemeClr val="tx1"/>
                </a:solidFill>
              </a:rPr>
              <a:t>Personal Development Awards</a:t>
            </a:r>
          </a:p>
        </p:txBody>
      </p:sp>
      <p:pic>
        <p:nvPicPr>
          <p:cNvPr id="10" name="Picture 9">
            <a:extLst>
              <a:ext uri="{FF2B5EF4-FFF2-40B4-BE49-F238E27FC236}">
                <a16:creationId xmlns:a16="http://schemas.microsoft.com/office/drawing/2014/main" id="{D4B4F2C3-2A8F-4A83-B856-A5A1F3FC15D7}"/>
              </a:ext>
            </a:extLst>
          </p:cNvPr>
          <p:cNvPicPr>
            <a:picLocks noChangeAspect="1"/>
          </p:cNvPicPr>
          <p:nvPr/>
        </p:nvPicPr>
        <p:blipFill>
          <a:blip r:embed="rId2"/>
          <a:stretch>
            <a:fillRect/>
          </a:stretch>
        </p:blipFill>
        <p:spPr>
          <a:xfrm>
            <a:off x="4992796" y="395326"/>
            <a:ext cx="6630924" cy="475488"/>
          </a:xfrm>
          <a:prstGeom prst="rect">
            <a:avLst/>
          </a:prstGeom>
        </p:spPr>
      </p:pic>
      <p:pic>
        <p:nvPicPr>
          <p:cNvPr id="2050" name="Picture 2" descr="Why Is My Tree Not Growing. Do You want to grow a tree? But are… | by Nancy  | Medium">
            <a:extLst>
              <a:ext uri="{FF2B5EF4-FFF2-40B4-BE49-F238E27FC236}">
                <a16:creationId xmlns:a16="http://schemas.microsoft.com/office/drawing/2014/main" id="{863FE2A4-E6CA-4FF1-A8C0-3ADBEF8E91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8163" y="1692613"/>
            <a:ext cx="7389859" cy="50960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9CAD142-EC48-4C9E-A818-54C8BA44A77C}"/>
              </a:ext>
            </a:extLst>
          </p:cNvPr>
          <p:cNvSpPr txBox="1"/>
          <p:nvPr/>
        </p:nvSpPr>
        <p:spPr>
          <a:xfrm>
            <a:off x="4662210" y="982494"/>
            <a:ext cx="7176352" cy="646331"/>
          </a:xfrm>
          <a:prstGeom prst="rect">
            <a:avLst/>
          </a:prstGeom>
          <a:noFill/>
        </p:spPr>
        <p:txBody>
          <a:bodyPr wrap="square" rtlCol="0">
            <a:spAutoFit/>
          </a:bodyPr>
          <a:lstStyle/>
          <a:p>
            <a:r>
              <a:rPr lang="en-GB" b="1" dirty="0">
                <a:solidFill>
                  <a:schemeClr val="bg1"/>
                </a:solidFill>
                <a:latin typeface="Twinkl Cursive Looped" panose="02000000000000000000" pitchFamily="2" charset="0"/>
              </a:rPr>
              <a:t>For the Lord gives </a:t>
            </a:r>
            <a:r>
              <a:rPr lang="en-GB" b="1" dirty="0">
                <a:solidFill>
                  <a:srgbClr val="FF0000"/>
                </a:solidFill>
                <a:latin typeface="Twinkl Cursive Looped" panose="02000000000000000000" pitchFamily="2" charset="0"/>
              </a:rPr>
              <a:t>wisdom</a:t>
            </a:r>
            <a:r>
              <a:rPr lang="en-GB" b="1" dirty="0">
                <a:solidFill>
                  <a:schemeClr val="bg1"/>
                </a:solidFill>
                <a:latin typeface="Twinkl Cursive Looped" panose="02000000000000000000" pitchFamily="2" charset="0"/>
              </a:rPr>
              <a:t>: out of his mouth comes knowledge and understanding. Proverbs 2:6</a:t>
            </a:r>
          </a:p>
        </p:txBody>
      </p:sp>
    </p:spTree>
    <p:extLst>
      <p:ext uri="{BB962C8B-B14F-4D97-AF65-F5344CB8AC3E}">
        <p14:creationId xmlns:p14="http://schemas.microsoft.com/office/powerpoint/2010/main" val="243383173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88" name="Rectangle 87">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C98BC01-3202-4963-97F4-2F741AC165CA}"/>
              </a:ext>
            </a:extLst>
          </p:cNvPr>
          <p:cNvSpPr>
            <a:spLocks noGrp="1"/>
          </p:cNvSpPr>
          <p:nvPr>
            <p:ph type="title"/>
          </p:nvPr>
        </p:nvSpPr>
        <p:spPr>
          <a:xfrm>
            <a:off x="1066806" y="2642181"/>
            <a:ext cx="5716338" cy="2161272"/>
          </a:xfrm>
        </p:spPr>
        <p:txBody>
          <a:bodyPr vert="horz" lIns="91440" tIns="45720" rIns="91440" bIns="45720" rtlCol="0" anchor="ctr">
            <a:normAutofit fontScale="90000"/>
          </a:bodyPr>
          <a:lstStyle/>
          <a:p>
            <a:pPr algn="ctr">
              <a:lnSpc>
                <a:spcPct val="83000"/>
              </a:lnSpc>
            </a:pPr>
            <a:r>
              <a:rPr lang="en-US" sz="6000" b="0" cap="all" spc="-100">
                <a:latin typeface="Twinkl Cursive Looped" panose="02000000000000000000" pitchFamily="2" charset="0"/>
              </a:rPr>
              <a:t>Head Teacher Awards</a:t>
            </a:r>
            <a:br>
              <a:rPr lang="en-US" sz="6000" b="0" cap="all" spc="-100">
                <a:latin typeface="Twinkl Cursive Looped" panose="02000000000000000000" pitchFamily="2" charset="0"/>
              </a:rPr>
            </a:br>
            <a:endParaRPr lang="en-US" sz="6000" b="0" cap="all" spc="-100">
              <a:latin typeface="Twinkl Cursive Looped" panose="02000000000000000000" pitchFamily="2" charset="0"/>
            </a:endParaRPr>
          </a:p>
        </p:txBody>
      </p:sp>
      <p:sp>
        <p:nvSpPr>
          <p:cNvPr id="90" name="Rectangle 89">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122" name="Picture 2" descr="Headteacher Awards - Concordia Academy">
            <a:extLst>
              <a:ext uri="{FF2B5EF4-FFF2-40B4-BE49-F238E27FC236}">
                <a16:creationId xmlns:a16="http://schemas.microsoft.com/office/drawing/2014/main" id="{751A5E1E-B0F3-48BF-99AB-B0AAA5164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24" r="16529"/>
          <a:stretch/>
        </p:blipFill>
        <p:spPr bwMode="auto">
          <a:xfrm>
            <a:off x="7228702" y="621793"/>
            <a:ext cx="4342547" cy="561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B974C2-3234-41A2-9455-0D4719365036}"/>
              </a:ext>
            </a:extLst>
          </p:cNvPr>
          <p:cNvSpPr txBox="1"/>
          <p:nvPr/>
        </p:nvSpPr>
        <p:spPr>
          <a:xfrm>
            <a:off x="1308366" y="4766330"/>
            <a:ext cx="5233219" cy="769441"/>
          </a:xfrm>
          <a:prstGeom prst="rect">
            <a:avLst/>
          </a:prstGeom>
          <a:noFill/>
        </p:spPr>
        <p:txBody>
          <a:bodyPr wrap="square" rtlCol="0">
            <a:spAutoFit/>
          </a:bodyPr>
          <a:lstStyle/>
          <a:p>
            <a:r>
              <a:rPr lang="en-GB" sz="4400" b="1">
                <a:solidFill>
                  <a:srgbClr val="FF0000"/>
                </a:solidFill>
                <a:latin typeface="Twinkl Cursive Looped" panose="02000000000000000000" pitchFamily="2" charset="0"/>
              </a:rPr>
              <a:t>A</a:t>
            </a:r>
            <a:r>
              <a:rPr lang="en-GB" sz="4400">
                <a:latin typeface="Twinkl Cursive Looped" panose="02000000000000000000" pitchFamily="2" charset="0"/>
              </a:rPr>
              <a:t>chievement for all</a:t>
            </a:r>
          </a:p>
        </p:txBody>
      </p:sp>
      <p:pic>
        <p:nvPicPr>
          <p:cNvPr id="20" name="Picture 19">
            <a:extLst>
              <a:ext uri="{FF2B5EF4-FFF2-40B4-BE49-F238E27FC236}">
                <a16:creationId xmlns:a16="http://schemas.microsoft.com/office/drawing/2014/main" id="{54862A52-8201-4151-BE13-1BCC4A530EF1}"/>
              </a:ext>
            </a:extLst>
          </p:cNvPr>
          <p:cNvPicPr>
            <a:picLocks noChangeAspect="1"/>
          </p:cNvPicPr>
          <p:nvPr/>
        </p:nvPicPr>
        <p:blipFill>
          <a:blip r:embed="rId3"/>
          <a:stretch>
            <a:fillRect/>
          </a:stretch>
        </p:blipFill>
        <p:spPr>
          <a:xfrm>
            <a:off x="952824" y="1333009"/>
            <a:ext cx="6630924" cy="475488"/>
          </a:xfrm>
          <a:prstGeom prst="rect">
            <a:avLst/>
          </a:prstGeom>
        </p:spPr>
      </p:pic>
      <p:sp>
        <p:nvSpPr>
          <p:cNvPr id="4" name="TextBox 3">
            <a:extLst>
              <a:ext uri="{FF2B5EF4-FFF2-40B4-BE49-F238E27FC236}">
                <a16:creationId xmlns:a16="http://schemas.microsoft.com/office/drawing/2014/main" id="{E8DDCF53-C7DA-487F-AE93-E1B739C09962}"/>
              </a:ext>
            </a:extLst>
          </p:cNvPr>
          <p:cNvSpPr txBox="1"/>
          <p:nvPr/>
        </p:nvSpPr>
        <p:spPr>
          <a:xfrm>
            <a:off x="1798712" y="4140390"/>
            <a:ext cx="5474779" cy="369332"/>
          </a:xfrm>
          <a:prstGeom prst="rect">
            <a:avLst/>
          </a:prstGeom>
          <a:noFill/>
        </p:spPr>
        <p:txBody>
          <a:bodyPr wrap="square" rtlCol="0">
            <a:spAutoFit/>
          </a:bodyPr>
          <a:lstStyle/>
          <a:p>
            <a:r>
              <a:rPr lang="en-GB" b="1" dirty="0">
                <a:solidFill>
                  <a:srgbClr val="FF0000"/>
                </a:solidFill>
                <a:latin typeface="Twinkl Cursive Looped" panose="02000000000000000000" pitchFamily="2" charset="0"/>
              </a:rPr>
              <a:t>Love never fails – 1 Corinthians 13.:8</a:t>
            </a:r>
          </a:p>
        </p:txBody>
      </p:sp>
    </p:spTree>
    <p:extLst>
      <p:ext uri="{BB962C8B-B14F-4D97-AF65-F5344CB8AC3E}">
        <p14:creationId xmlns:p14="http://schemas.microsoft.com/office/powerpoint/2010/main" val="1893107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Light of the World - [Lyric Video] Lauren Daigle">
            <a:hlinkClick r:id="" action="ppaction://media"/>
            <a:extLst>
              <a:ext uri="{FF2B5EF4-FFF2-40B4-BE49-F238E27FC236}">
                <a16:creationId xmlns:a16="http://schemas.microsoft.com/office/drawing/2014/main" id="{30D71F1D-3B83-47F8-A3B7-56775EB33AFE}"/>
              </a:ext>
            </a:extLst>
          </p:cNvPr>
          <p:cNvPicPr>
            <a:picLocks noRot="1" noChangeAspect="1"/>
          </p:cNvPicPr>
          <p:nvPr>
            <a:videoFile r:link="rId1"/>
          </p:nvPr>
        </p:nvPicPr>
        <p:blipFill>
          <a:blip r:embed="rId3"/>
          <a:stretch>
            <a:fillRect/>
          </a:stretch>
        </p:blipFill>
        <p:spPr>
          <a:xfrm>
            <a:off x="2611225" y="358219"/>
            <a:ext cx="9407950" cy="6061435"/>
          </a:xfrm>
          <a:prstGeom prst="rect">
            <a:avLst/>
          </a:prstGeom>
        </p:spPr>
      </p:pic>
      <p:sp>
        <p:nvSpPr>
          <p:cNvPr id="3" name="TextBox 2">
            <a:extLst>
              <a:ext uri="{FF2B5EF4-FFF2-40B4-BE49-F238E27FC236}">
                <a16:creationId xmlns:a16="http://schemas.microsoft.com/office/drawing/2014/main" id="{7D5F3BBE-6C2D-4CF7-B6D5-3997D71B84D2}"/>
              </a:ext>
            </a:extLst>
          </p:cNvPr>
          <p:cNvSpPr txBox="1"/>
          <p:nvPr/>
        </p:nvSpPr>
        <p:spPr>
          <a:xfrm>
            <a:off x="744718" y="791852"/>
            <a:ext cx="1621410" cy="3970318"/>
          </a:xfrm>
          <a:prstGeom prst="rect">
            <a:avLst/>
          </a:prstGeom>
          <a:noFill/>
        </p:spPr>
        <p:txBody>
          <a:bodyPr wrap="square" rtlCol="0">
            <a:spAutoFit/>
          </a:bodyPr>
          <a:lstStyle/>
          <a:p>
            <a:r>
              <a:rPr lang="en-GB" b="1" dirty="0">
                <a:latin typeface="Twinkl Cursive Looped" panose="02000000000000000000" pitchFamily="2" charset="0"/>
              </a:rPr>
              <a:t>Jesus the light of the world…</a:t>
            </a:r>
          </a:p>
          <a:p>
            <a:r>
              <a:rPr lang="en-GB" b="1" dirty="0">
                <a:latin typeface="Twinkl Cursive Looped" panose="02000000000000000000" pitchFamily="2" charset="0"/>
              </a:rPr>
              <a:t>Laruen Daigle</a:t>
            </a:r>
          </a:p>
          <a:p>
            <a:endParaRPr lang="en-GB" b="1" dirty="0">
              <a:latin typeface="Twinkl Cursive Looped" panose="02000000000000000000" pitchFamily="2" charset="0"/>
            </a:endParaRPr>
          </a:p>
          <a:p>
            <a:endParaRPr lang="en-GB" b="1" dirty="0">
              <a:latin typeface="Twinkl Cursive Looped" panose="02000000000000000000" pitchFamily="2" charset="0"/>
            </a:endParaRPr>
          </a:p>
          <a:p>
            <a:r>
              <a:rPr lang="en-GB" b="1" dirty="0">
                <a:latin typeface="Twinkl Cursive Looped" panose="02000000000000000000" pitchFamily="2" charset="0"/>
              </a:rPr>
              <a:t>Listen and reflect what do you feel when listening to this – record on </a:t>
            </a:r>
            <a:r>
              <a:rPr lang="en-GB" b="1" dirty="0" err="1">
                <a:latin typeface="Twinkl Cursive Looped" panose="02000000000000000000" pitchFamily="2" charset="0"/>
              </a:rPr>
              <a:t>postits</a:t>
            </a:r>
            <a:endParaRPr lang="en-GB" b="1" dirty="0">
              <a:latin typeface="Twinkl Cursive Looped" panose="02000000000000000000" pitchFamily="2" charset="0"/>
            </a:endParaRPr>
          </a:p>
        </p:txBody>
      </p:sp>
    </p:spTree>
    <p:extLst>
      <p:ext uri="{BB962C8B-B14F-4D97-AF65-F5344CB8AC3E}">
        <p14:creationId xmlns:p14="http://schemas.microsoft.com/office/powerpoint/2010/main" val="378930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Ethos group </a:t>
            </a: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Prayer to share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How To Pray With Your Kids | Zack Donaldson">
            <a:extLst>
              <a:ext uri="{FF2B5EF4-FFF2-40B4-BE49-F238E27FC236}">
                <a16:creationId xmlns:a16="http://schemas.microsoft.com/office/drawing/2014/main" id="{8932D568-8E21-4923-87B7-E1E2B403A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068" y="462966"/>
            <a:ext cx="4573587" cy="5937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20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hesive notes on glass wall">
            <a:extLst>
              <a:ext uri="{FF2B5EF4-FFF2-40B4-BE49-F238E27FC236}">
                <a16:creationId xmlns:a16="http://schemas.microsoft.com/office/drawing/2014/main" id="{6020D36A-CA55-4418-A367-56991CA9E3E4}"/>
              </a:ext>
            </a:extLst>
          </p:cNvPr>
          <p:cNvPicPr>
            <a:picLocks noChangeAspect="1"/>
          </p:cNvPicPr>
          <p:nvPr/>
        </p:nvPicPr>
        <p:blipFill rotWithShape="1">
          <a:blip r:embed="rId2"/>
          <a:srcRect t="13015" b="2715"/>
          <a:stretch/>
        </p:blipFill>
        <p:spPr>
          <a:xfrm>
            <a:off x="20" y="-22"/>
            <a:ext cx="12191977" cy="6858022"/>
          </a:xfrm>
          <a:prstGeom prst="rect">
            <a:avLst/>
          </a:prstGeom>
        </p:spPr>
      </p:pic>
      <p:sp>
        <p:nvSpPr>
          <p:cNvPr id="23" name="Rectangle 2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08657-7ADB-43EA-AD7B-8189090E9710}"/>
              </a:ext>
            </a:extLst>
          </p:cNvPr>
          <p:cNvSpPr>
            <a:spLocks noGrp="1"/>
          </p:cNvSpPr>
          <p:nvPr>
            <p:ph type="title"/>
          </p:nvPr>
        </p:nvSpPr>
        <p:spPr>
          <a:xfrm>
            <a:off x="643466" y="643467"/>
            <a:ext cx="5452529" cy="3569242"/>
          </a:xfrm>
        </p:spPr>
        <p:txBody>
          <a:bodyPr vert="horz" lIns="91440" tIns="45720" rIns="91440" bIns="45720" rtlCol="0" anchor="t">
            <a:normAutofit/>
          </a:bodyPr>
          <a:lstStyle/>
          <a:p>
            <a:pPr>
              <a:lnSpc>
                <a:spcPct val="83000"/>
              </a:lnSpc>
            </a:pPr>
            <a:r>
              <a:rPr lang="en-US" sz="6000" b="0" cap="all" spc="-100">
                <a:solidFill>
                  <a:schemeClr val="bg1"/>
                </a:solidFill>
              </a:rPr>
              <a:t>Reminders:</a:t>
            </a:r>
          </a:p>
        </p:txBody>
      </p:sp>
      <p:sp>
        <p:nvSpPr>
          <p:cNvPr id="25" name="Rectangle 2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31935"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6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043237" y="1342937"/>
            <a:ext cx="5355264" cy="4406250"/>
          </a:xfrm>
        </p:spPr>
        <p:txBody>
          <a:bodyPr vert="horz" lIns="91440" tIns="45720" rIns="91440" bIns="45720" rtlCol="0" anchor="t">
            <a:normAutofit/>
          </a:bodyPr>
          <a:lstStyle/>
          <a:p>
            <a:pPr>
              <a:lnSpc>
                <a:spcPct val="107000"/>
              </a:lnSpc>
              <a:spcAft>
                <a:spcPts val="800"/>
              </a:spcAft>
            </a:pPr>
            <a:r>
              <a:rPr lang="en-GB" sz="4800" b="1">
                <a:latin typeface="Twinkl Cursive Looped" panose="02000000000000000000" pitchFamily="2" charset="0"/>
                <a:ea typeface="Calibri" panose="020F0502020204030204" pitchFamily="34" charset="0"/>
                <a:cs typeface="Times New Roman" panose="02020603050405020304" pitchFamily="18" charset="0"/>
              </a:rPr>
              <a:t> </a:t>
            </a:r>
            <a:endParaRPr lang="en-GB" sz="480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170" name="Picture 2" descr="Postcard from Timperley: 14/10/12 - 21/10/12">
            <a:extLst>
              <a:ext uri="{FF2B5EF4-FFF2-40B4-BE49-F238E27FC236}">
                <a16:creationId xmlns:a16="http://schemas.microsoft.com/office/drawing/2014/main" id="{E7F57D64-36AD-464C-9D95-D9BE72D50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37" y="614417"/>
            <a:ext cx="5262953" cy="513476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BC - Manchester - Faith - My Passion">
            <a:extLst>
              <a:ext uri="{FF2B5EF4-FFF2-40B4-BE49-F238E27FC236}">
                <a16:creationId xmlns:a16="http://schemas.microsoft.com/office/drawing/2014/main" id="{AA866BD8-6542-4068-9389-DCE16D485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1325" y="1022226"/>
            <a:ext cx="1447800" cy="19335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83CBC1-73CB-4B43-992D-2666442BE648}"/>
              </a:ext>
            </a:extLst>
          </p:cNvPr>
          <p:cNvSpPr txBox="1"/>
          <p:nvPr/>
        </p:nvSpPr>
        <p:spPr>
          <a:xfrm>
            <a:off x="6243484" y="2340077"/>
            <a:ext cx="3156155" cy="1569660"/>
          </a:xfrm>
          <a:prstGeom prst="rect">
            <a:avLst/>
          </a:prstGeom>
          <a:noFill/>
        </p:spPr>
        <p:txBody>
          <a:bodyPr wrap="square" rtlCol="0">
            <a:spAutoFit/>
          </a:bodyPr>
          <a:lstStyle/>
          <a:p>
            <a:r>
              <a:rPr lang="en-GB" sz="3200">
                <a:latin typeface="Twinkl Cursive Looped" panose="02000000000000000000" pitchFamily="2" charset="0"/>
              </a:rPr>
              <a:t>Reverend Jan</a:t>
            </a:r>
          </a:p>
          <a:p>
            <a:endParaRPr lang="en-GB" sz="3200">
              <a:latin typeface="Twinkl Cursive Looped" panose="02000000000000000000" pitchFamily="2" charset="0"/>
            </a:endParaRPr>
          </a:p>
          <a:p>
            <a:r>
              <a:rPr lang="en-GB" sz="3200">
                <a:latin typeface="Twinkl Cursive Looped" panose="02000000000000000000" pitchFamily="2" charset="0"/>
              </a:rPr>
              <a:t>Blessing to all</a:t>
            </a:r>
          </a:p>
        </p:txBody>
      </p:sp>
    </p:spTree>
    <p:extLst>
      <p:ext uri="{BB962C8B-B14F-4D97-AF65-F5344CB8AC3E}">
        <p14:creationId xmlns:p14="http://schemas.microsoft.com/office/powerpoint/2010/main" val="102297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766794" y="1808046"/>
            <a:ext cx="5804455" cy="4592753"/>
          </a:xfrm>
        </p:spPr>
        <p:txBody>
          <a:bodyPr vert="horz" lIns="91440" tIns="45720" rIns="91440" bIns="45720" rtlCol="0" anchor="t">
            <a:normAutofit/>
          </a:bodyPr>
          <a:lstStyle/>
          <a:p>
            <a:pPr algn="l">
              <a:spcAft>
                <a:spcPts val="600"/>
              </a:spcAft>
            </a:pPr>
            <a:r>
              <a:rPr lang="en-GB" sz="2800" dirty="0">
                <a:latin typeface="Twinkl Cursive Looped" panose="02000000000000000000" pitchFamily="2" charset="0"/>
              </a:rPr>
              <a:t> We have this frieze to tell us the “Big story” to help us remember the Bible and the word of God.</a:t>
            </a:r>
          </a:p>
          <a:p>
            <a:pPr algn="l">
              <a:spcAft>
                <a:spcPts val="600"/>
              </a:spcAft>
            </a:pPr>
            <a:endParaRPr lang="en-GB" sz="2800" dirty="0">
              <a:latin typeface="Twinkl Cursive Looped" panose="02000000000000000000" pitchFamily="2" charset="0"/>
            </a:endParaRPr>
          </a:p>
          <a:p>
            <a:pPr algn="l">
              <a:spcAft>
                <a:spcPts val="600"/>
              </a:spcAft>
            </a:pPr>
            <a:r>
              <a:rPr lang="en-GB" sz="2800" dirty="0">
                <a:latin typeface="Twinkl Cursive Looped" panose="02000000000000000000" pitchFamily="2" charset="0"/>
              </a:rPr>
              <a:t>Can you see the nativity scene?</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5631767" y="1251496"/>
            <a:ext cx="5490292" cy="605679"/>
          </a:xfrm>
          <a:prstGeom prst="rect">
            <a:avLst/>
          </a:prstGeom>
          <a:noFill/>
        </p:spPr>
        <p:txBody>
          <a:bodyPr wrap="square" lIns="91440" tIns="45720" rIns="91440" bIns="45720" rtlCol="0" anchor="t">
            <a:spAutoFit/>
          </a:bodyPr>
          <a:lstStyle/>
          <a:p>
            <a:pPr>
              <a:lnSpc>
                <a:spcPct val="107000"/>
              </a:lnSpc>
              <a:spcAft>
                <a:spcPts val="800"/>
              </a:spcAft>
            </a:pPr>
            <a:r>
              <a:rPr lang="en-GB" sz="3200" dirty="0">
                <a:effectLst/>
                <a:latin typeface="Twinkl Cursive Looped"/>
                <a:ea typeface="Calibri" panose="020F0502020204030204" pitchFamily="34" charset="0"/>
                <a:cs typeface="Times New Roman"/>
              </a:rPr>
              <a:t>Incarnation</a:t>
            </a:r>
          </a:p>
        </p:txBody>
      </p:sp>
      <p:pic>
        <p:nvPicPr>
          <p:cNvPr id="11" name="Picture 2" descr="Understanding Christianity (c) RE Today">
            <a:extLst>
              <a:ext uri="{FF2B5EF4-FFF2-40B4-BE49-F238E27FC236}">
                <a16:creationId xmlns:a16="http://schemas.microsoft.com/office/drawing/2014/main" id="{5EF92A27-B812-42AD-BCFB-A7A93B57F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90292"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56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36734" y="601045"/>
            <a:ext cx="1920240" cy="5624787"/>
          </a:xfrm>
        </p:spPr>
        <p:txBody>
          <a:bodyPr vert="horz" lIns="91440" tIns="45720" rIns="91440" bIns="45720" rtlCol="0" anchor="t">
            <a:normAutofit/>
          </a:bodyPr>
          <a:lstStyle/>
          <a:p>
            <a:pPr algn="l">
              <a:spcAft>
                <a:spcPts val="600"/>
              </a:spcAft>
            </a:pPr>
            <a:r>
              <a:rPr lang="en-GB" dirty="0">
                <a:solidFill>
                  <a:schemeClr val="tx1"/>
                </a:solidFill>
                <a:latin typeface="Twinkl Cursive Looped" panose="02000000000000000000" pitchFamily="2" charset="0"/>
              </a:rPr>
              <a:t>Watch from Luke 1-26 – the Christmas story…</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Online Media 1" title="The Christian Story of the First Christmas | Religions of the World">
            <a:hlinkClick r:id="" action="ppaction://media"/>
            <a:extLst>
              <a:ext uri="{FF2B5EF4-FFF2-40B4-BE49-F238E27FC236}">
                <a16:creationId xmlns:a16="http://schemas.microsoft.com/office/drawing/2014/main" id="{82AD4792-460A-4A70-8610-2A0B11886455}"/>
              </a:ext>
            </a:extLst>
          </p:cNvPr>
          <p:cNvPicPr>
            <a:picLocks noRot="1" noChangeAspect="1"/>
          </p:cNvPicPr>
          <p:nvPr>
            <a:videoFile r:link="rId1"/>
          </p:nvPr>
        </p:nvPicPr>
        <p:blipFill>
          <a:blip r:embed="rId3"/>
          <a:stretch>
            <a:fillRect/>
          </a:stretch>
        </p:blipFill>
        <p:spPr>
          <a:xfrm>
            <a:off x="2576970" y="601045"/>
            <a:ext cx="8978296" cy="5799755"/>
          </a:xfrm>
          <a:prstGeom prst="rect">
            <a:avLst/>
          </a:prstGeom>
        </p:spPr>
      </p:pic>
    </p:spTree>
    <p:extLst>
      <p:ext uri="{BB962C8B-B14F-4D97-AF65-F5344CB8AC3E}">
        <p14:creationId xmlns:p14="http://schemas.microsoft.com/office/powerpoint/2010/main" val="396804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182DDF-479C-4397-95C3-871B5501BC19}"/>
              </a:ext>
            </a:extLst>
          </p:cNvPr>
          <p:cNvSpPr>
            <a:spLocks noGrp="1"/>
          </p:cNvSpPr>
          <p:nvPr>
            <p:ph idx="1"/>
          </p:nvPr>
        </p:nvSpPr>
        <p:spPr>
          <a:xfrm>
            <a:off x="405319" y="371596"/>
            <a:ext cx="4030494" cy="6048057"/>
          </a:xfrm>
        </p:spPr>
        <p:txBody>
          <a:bodyPr>
            <a:normAutofit/>
          </a:bodyPr>
          <a:lstStyle/>
          <a:p>
            <a:r>
              <a:rPr lang="en-GB" sz="3600" b="1" dirty="0">
                <a:latin typeface="Twinkl Cursive Looped" panose="02000000000000000000" pitchFamily="2" charset="0"/>
              </a:rPr>
              <a:t>Reflection:</a:t>
            </a:r>
          </a:p>
          <a:p>
            <a:r>
              <a:rPr lang="en-GB" sz="3600" b="1" dirty="0">
                <a:latin typeface="Twinkl Cursive Looped" panose="02000000000000000000" pitchFamily="2" charset="0"/>
              </a:rPr>
              <a:t>What do you think the real gift that God gave the world was and why?</a:t>
            </a:r>
          </a:p>
          <a:p>
            <a:pPr marL="0" indent="0">
              <a:buNone/>
            </a:pPr>
            <a:endParaRPr lang="en-GB" sz="3600" b="1" dirty="0">
              <a:solidFill>
                <a:srgbClr val="FF0000"/>
              </a:solidFill>
              <a:latin typeface="Twinkl Cursive Looped" panose="02000000000000000000" pitchFamily="2" charset="0"/>
            </a:endParaRPr>
          </a:p>
          <a:p>
            <a:pPr marL="0" indent="0">
              <a:buNone/>
            </a:pPr>
            <a:endParaRPr lang="en-GB" sz="3600" b="1" dirty="0">
              <a:solidFill>
                <a:srgbClr val="FF0000"/>
              </a:solidFill>
              <a:latin typeface="Twinkl Cursive Looped" panose="02000000000000000000" pitchFamily="2" charset="0"/>
            </a:endParaRPr>
          </a:p>
          <a:p>
            <a:pPr marL="0" indent="0">
              <a:buNone/>
            </a:pPr>
            <a:endParaRPr lang="en-GB" sz="3600" b="1" dirty="0">
              <a:solidFill>
                <a:srgbClr val="FF0000"/>
              </a:solidFill>
              <a:latin typeface="Twinkl Cursive Looped" panose="02000000000000000000" pitchFamily="2" charset="0"/>
            </a:endParaRPr>
          </a:p>
        </p:txBody>
      </p:sp>
      <p:pic>
        <p:nvPicPr>
          <p:cNvPr id="6" name="Picture 2" descr="Understanding Christianity (c) RE Today">
            <a:extLst>
              <a:ext uri="{FF2B5EF4-FFF2-40B4-BE49-F238E27FC236}">
                <a16:creationId xmlns:a16="http://schemas.microsoft.com/office/drawing/2014/main" id="{DE94C837-5F99-4A75-A815-D83DE3628C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4045" y="-84842"/>
            <a:ext cx="6337955"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562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033913" y="1557228"/>
            <a:ext cx="6429081" cy="4406250"/>
          </a:xfrm>
        </p:spPr>
        <p:txBody>
          <a:bodyPr vert="horz" lIns="91440" tIns="45720" rIns="91440" bIns="45720" rtlCol="0" anchor="t">
            <a:normAutofit/>
          </a:bodyPr>
          <a:lstStyle/>
          <a:p>
            <a:endParaRPr lang="en-GB" dirty="0"/>
          </a:p>
          <a:p>
            <a:endParaRPr lang="en-GB" b="1" dirty="0"/>
          </a:p>
          <a:p>
            <a:endParaRPr lang="en-GB" b="1" dirty="0"/>
          </a:p>
          <a:p>
            <a:r>
              <a:rPr lang="en-GB" b="1" dirty="0"/>
              <a:t> </a:t>
            </a: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Online Media 3" title="Away in a Manger w/lyrics">
            <a:hlinkClick r:id="" action="ppaction://media"/>
            <a:extLst>
              <a:ext uri="{FF2B5EF4-FFF2-40B4-BE49-F238E27FC236}">
                <a16:creationId xmlns:a16="http://schemas.microsoft.com/office/drawing/2014/main" id="{C9BEBE78-B87B-4674-A40F-90996161E04A}"/>
              </a:ext>
            </a:extLst>
          </p:cNvPr>
          <p:cNvPicPr>
            <a:picLocks noRot="1" noChangeAspect="1"/>
          </p:cNvPicPr>
          <p:nvPr>
            <a:videoFile r:link="rId1"/>
          </p:nvPr>
        </p:nvPicPr>
        <p:blipFill>
          <a:blip r:embed="rId3"/>
          <a:stretch>
            <a:fillRect/>
          </a:stretch>
        </p:blipFill>
        <p:spPr>
          <a:xfrm>
            <a:off x="729006" y="621791"/>
            <a:ext cx="10733988" cy="5624794"/>
          </a:xfrm>
          <a:prstGeom prst="rect">
            <a:avLst/>
          </a:prstGeom>
        </p:spPr>
      </p:pic>
    </p:spTree>
    <p:extLst>
      <p:ext uri="{BB962C8B-B14F-4D97-AF65-F5344CB8AC3E}">
        <p14:creationId xmlns:p14="http://schemas.microsoft.com/office/powerpoint/2010/main" val="28901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4"/>
                </p:tgtEl>
              </p:cMediaNode>
            </p:video>
            <p:seq concurrent="1" nextAc="seek">
              <p:cTn id="16" restart="whenNotActive" fill="hold" evtFilter="cancelBubble" nodeType="interactiveSeq">
                <p:stCondLst>
                  <p:cond evt="onClick" delay="0">
                    <p:tgtEl>
                      <p:spTgt spid="4"/>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4"/>
                                        </p:tgtEl>
                                      </p:cBhvr>
                                    </p:cmd>
                                  </p:childTnLst>
                                </p:cTn>
                              </p:par>
                            </p:childTnLst>
                          </p:cTn>
                        </p:par>
                      </p:childTnLst>
                    </p:cTn>
                  </p:par>
                </p:childTnLst>
              </p:cTn>
              <p:nextCondLst>
                <p:cond evt="onClick" delay="0">
                  <p:tgtEl>
                    <p:spTgt spid="4"/>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033913" y="1557228"/>
            <a:ext cx="6429081" cy="4406250"/>
          </a:xfrm>
        </p:spPr>
        <p:txBody>
          <a:bodyPr vert="horz" lIns="91440" tIns="45720" rIns="91440" bIns="45720" rtlCol="0" anchor="t">
            <a:normAutofit fontScale="92500" lnSpcReduction="20000"/>
          </a:bodyPr>
          <a:lstStyle/>
          <a:p>
            <a:endParaRPr lang="en-GB" dirty="0"/>
          </a:p>
          <a:p>
            <a:endParaRPr lang="en-GB" b="1" dirty="0"/>
          </a:p>
          <a:p>
            <a:endParaRPr lang="en-GB" b="1" dirty="0"/>
          </a:p>
          <a:p>
            <a:r>
              <a:rPr lang="en-GB" b="1" dirty="0"/>
              <a:t> </a:t>
            </a:r>
          </a:p>
          <a:p>
            <a:r>
              <a:rPr lang="en-GB" sz="2800" b="1" dirty="0">
                <a:latin typeface="Twinkl Cursive Looped"/>
              </a:rPr>
              <a:t>Dear </a:t>
            </a:r>
            <a:r>
              <a:rPr lang="en-GB" sz="2800" b="1" dirty="0">
                <a:solidFill>
                  <a:srgbClr val="0D0D0D"/>
                </a:solidFill>
                <a:latin typeface="Twinkl Cursive Looped"/>
              </a:rPr>
              <a:t>God,</a:t>
            </a:r>
          </a:p>
          <a:p>
            <a:r>
              <a:rPr lang="en-GB" sz="2800" b="1" dirty="0">
                <a:latin typeface="Twinkl Cursive Looped"/>
              </a:rPr>
              <a:t>Thank you for the gift of your love in the birth of your son Jesus. Help us to love one another and show the light within us all. Guide us in your light forever and always. </a:t>
            </a:r>
            <a:endParaRPr lang="en-GB" sz="2800" b="1" dirty="0">
              <a:latin typeface="Twinkl Cursive Looped" panose="02000000000000000000" pitchFamily="2" charset="0"/>
            </a:endParaRPr>
          </a:p>
          <a:p>
            <a:r>
              <a:rPr lang="en-GB" sz="2800" b="1" dirty="0">
                <a:latin typeface="Twinkl Cursive Looped"/>
              </a:rPr>
              <a:t>Amen.</a:t>
            </a:r>
            <a:endParaRPr lang="en-GB" sz="2800" dirty="0">
              <a:latin typeface="Twinkl Cursive Looped"/>
            </a:endParaRP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spTree>
    <p:extLst>
      <p:ext uri="{BB962C8B-B14F-4D97-AF65-F5344CB8AC3E}">
        <p14:creationId xmlns:p14="http://schemas.microsoft.com/office/powerpoint/2010/main" val="118747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Peace</a:t>
            </a:r>
          </a:p>
          <a:p>
            <a:pPr>
              <a:lnSpc>
                <a:spcPct val="100000"/>
              </a:lnSpc>
              <a:spcAft>
                <a:spcPts val="600"/>
              </a:spcAft>
            </a:pPr>
            <a:r>
              <a:rPr lang="en-GB" sz="2400" dirty="0">
                <a:solidFill>
                  <a:schemeClr val="tx1"/>
                </a:solidFill>
                <a:latin typeface="Twinkl Cursive Looped"/>
              </a:rPr>
              <a:t>“A </a:t>
            </a:r>
            <a:r>
              <a:rPr lang="en-GB" sz="2400" dirty="0">
                <a:solidFill>
                  <a:srgbClr val="FF0000"/>
                </a:solidFill>
                <a:latin typeface="Twinkl Cursive Looped"/>
              </a:rPr>
              <a:t>heart</a:t>
            </a:r>
            <a:r>
              <a:rPr lang="en-GB" sz="2400" dirty="0">
                <a:solidFill>
                  <a:schemeClr val="tx1"/>
                </a:solidFill>
                <a:latin typeface="Twinkl Cursive Looped"/>
              </a:rPr>
              <a:t> at </a:t>
            </a:r>
            <a:r>
              <a:rPr lang="en-GB" sz="2400" dirty="0">
                <a:solidFill>
                  <a:srgbClr val="00B0F0"/>
                </a:solidFill>
                <a:latin typeface="Twinkl Cursive Looped"/>
              </a:rPr>
              <a:t>peace</a:t>
            </a:r>
            <a:r>
              <a:rPr lang="en-GB" sz="2400" dirty="0">
                <a:solidFill>
                  <a:schemeClr val="tx1"/>
                </a:solidFill>
                <a:latin typeface="Twinkl Cursive Looped"/>
              </a:rPr>
              <a:t> gives life to the body” Proverbs 14:30</a:t>
            </a:r>
          </a:p>
          <a:p>
            <a:pPr>
              <a:lnSpc>
                <a:spcPct val="100000"/>
              </a:lnSpc>
              <a:spcAft>
                <a:spcPts val="600"/>
              </a:spcAft>
            </a:pPr>
            <a:r>
              <a:rPr lang="en-GB" sz="2400" b="1" dirty="0">
                <a:solidFill>
                  <a:schemeClr val="tx1"/>
                </a:solidFill>
                <a:latin typeface="Twinkl Cursive Looped"/>
              </a:rPr>
              <a:t>Class Worship 6</a:t>
            </a:r>
          </a:p>
        </p:txBody>
      </p:sp>
      <p:pic>
        <p:nvPicPr>
          <p:cNvPr id="6" name="Picture 5">
            <a:extLst>
              <a:ext uri="{FF2B5EF4-FFF2-40B4-BE49-F238E27FC236}">
                <a16:creationId xmlns:a16="http://schemas.microsoft.com/office/drawing/2014/main" id="{B2B0F5CC-7D82-489A-AD4A-0A399F8CD2C8}"/>
              </a:ext>
            </a:extLst>
          </p:cNvPr>
          <p:cNvPicPr>
            <a:picLocks noChangeAspect="1"/>
          </p:cNvPicPr>
          <p:nvPr/>
        </p:nvPicPr>
        <p:blipFill>
          <a:blip r:embed="rId2"/>
          <a:stretch>
            <a:fillRect/>
          </a:stretch>
        </p:blipFill>
        <p:spPr>
          <a:xfrm>
            <a:off x="4694450" y="0"/>
            <a:ext cx="7497550" cy="6858000"/>
          </a:xfrm>
          <a:prstGeom prst="rect">
            <a:avLst/>
          </a:prstGeom>
        </p:spPr>
      </p:pic>
    </p:spTree>
    <p:extLst>
      <p:ext uri="{BB962C8B-B14F-4D97-AF65-F5344CB8AC3E}">
        <p14:creationId xmlns:p14="http://schemas.microsoft.com/office/powerpoint/2010/main" val="333416115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173447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424"/>
      </a:dk2>
      <a:lt2>
        <a:srgbClr val="E7E2E8"/>
      </a:lt2>
      <a:accent1>
        <a:srgbClr val="5CB346"/>
      </a:accent1>
      <a:accent2>
        <a:srgbClr val="83B03A"/>
      </a:accent2>
      <a:accent3>
        <a:srgbClr val="A8A442"/>
      </a:accent3>
      <a:accent4>
        <a:srgbClr val="B17C3B"/>
      </a:accent4>
      <a:accent5>
        <a:srgbClr val="C35C4D"/>
      </a:accent5>
      <a:accent6>
        <a:srgbClr val="B13B5D"/>
      </a:accent6>
      <a:hlink>
        <a:srgbClr val="C06742"/>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3" ma:contentTypeDescription="Create a new document." ma:contentTypeScope="" ma:versionID="d26b80e2856aa474da297d112e903c48">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b62f07d30fda779dd0c828ce44172a9"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39BD5F-4615-4779-A4A7-0E2247930145}">
  <ds:schemaRefs>
    <ds:schemaRef ds:uri="http://schemas.microsoft.com/sharepoint/v3/contenttype/forms"/>
  </ds:schemaRefs>
</ds:datastoreItem>
</file>

<file path=customXml/itemProps2.xml><?xml version="1.0" encoding="utf-8"?>
<ds:datastoreItem xmlns:ds="http://schemas.openxmlformats.org/officeDocument/2006/customXml" ds:itemID="{0E70E69A-8B7C-4B71-B0E4-6C6CF8A25C5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36986EC-2BA1-460F-B08C-8DCAA071B9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598a01a8-5d69-453e-ab46-27cc0e5f55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549</TotalTime>
  <Words>454</Words>
  <Application>Microsoft Office PowerPoint</Application>
  <PresentationFormat>Widescreen</PresentationFormat>
  <Paragraphs>84</Paragraphs>
  <Slides>28</Slides>
  <Notes>1</Notes>
  <HiddenSlides>0</HiddenSlides>
  <MMClips>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Garamond</vt:lpstr>
      <vt:lpstr>Selawik Light</vt:lpstr>
      <vt:lpstr>Speak Pro</vt:lpstr>
      <vt:lpstr>Twinkl Cursive Looped</vt:lpstr>
      <vt:lpstr>SavonVTI</vt:lpstr>
      <vt:lpstr>Collective worship </vt:lpstr>
      <vt:lpstr>PowerPoint Presentation</vt:lpstr>
      <vt:lpstr>PowerPoint Presentation</vt:lpstr>
      <vt:lpstr>PowerPoint Presentation</vt:lpstr>
      <vt:lpstr>PowerPoint Presentation</vt:lpstr>
      <vt:lpstr>PowerPoint Presentation</vt:lpstr>
      <vt:lpstr>PowerPoint Presentation</vt:lpstr>
      <vt:lpstr>Collective worship </vt:lpstr>
      <vt:lpstr>PowerPoint Presentation</vt:lpstr>
      <vt:lpstr>PowerPoint Presentation</vt:lpstr>
      <vt:lpstr>PowerPoint Presentation</vt:lpstr>
      <vt:lpstr>Collective worship </vt:lpstr>
      <vt:lpstr>PowerPoint Presentation</vt:lpstr>
      <vt:lpstr>PowerPoint Presentation</vt:lpstr>
      <vt:lpstr>Especially for key stage 1</vt:lpstr>
      <vt:lpstr>Children’s choice</vt:lpstr>
      <vt:lpstr>PowerPoint Presentation</vt:lpstr>
      <vt:lpstr>Collective worship </vt:lpstr>
      <vt:lpstr>Reflection </vt:lpstr>
      <vt:lpstr>PowerPoint Presentation</vt:lpstr>
      <vt:lpstr>Collective worship </vt:lpstr>
      <vt:lpstr>Birthdays….Happy Birthday to YOU.</vt:lpstr>
      <vt:lpstr>Personal Development Awards</vt:lpstr>
      <vt:lpstr>Head Teacher Awards </vt:lpstr>
      <vt:lpstr>PowerPoint Presentation</vt:lpstr>
      <vt:lpstr>PowerPoint Presentation</vt:lpstr>
      <vt:lpstr>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dc:title>
  <dc:creator>karen mowbray</dc:creator>
  <cp:lastModifiedBy>Karen Mowbray</cp:lastModifiedBy>
  <cp:revision>14</cp:revision>
  <cp:lastPrinted>2021-08-31T15:51:27Z</cp:lastPrinted>
  <dcterms:created xsi:type="dcterms:W3CDTF">2020-08-15T12:15:28Z</dcterms:created>
  <dcterms:modified xsi:type="dcterms:W3CDTF">2021-10-26T17:24:45Z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