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4"/>
  </p:sldMasterIdLst>
  <p:notesMasterIdLst>
    <p:notesMasterId r:id="rId34"/>
  </p:notesMasterIdLst>
  <p:sldIdLst>
    <p:sldId id="292" r:id="rId5"/>
    <p:sldId id="269" r:id="rId6"/>
    <p:sldId id="311" r:id="rId7"/>
    <p:sldId id="277" r:id="rId8"/>
    <p:sldId id="293" r:id="rId9"/>
    <p:sldId id="257" r:id="rId10"/>
    <p:sldId id="300" r:id="rId11"/>
    <p:sldId id="301" r:id="rId12"/>
    <p:sldId id="309" r:id="rId13"/>
    <p:sldId id="310" r:id="rId14"/>
    <p:sldId id="261" r:id="rId15"/>
    <p:sldId id="295" r:id="rId16"/>
    <p:sldId id="312" r:id="rId17"/>
    <p:sldId id="313" r:id="rId18"/>
    <p:sldId id="308" r:id="rId19"/>
    <p:sldId id="276" r:id="rId20"/>
    <p:sldId id="306" r:id="rId21"/>
    <p:sldId id="296" r:id="rId22"/>
    <p:sldId id="280" r:id="rId23"/>
    <p:sldId id="281" r:id="rId24"/>
    <p:sldId id="298" r:id="rId25"/>
    <p:sldId id="286" r:id="rId26"/>
    <p:sldId id="283" r:id="rId27"/>
    <p:sldId id="284" r:id="rId28"/>
    <p:sldId id="314" r:id="rId29"/>
    <p:sldId id="289" r:id="rId30"/>
    <p:sldId id="315" r:id="rId31"/>
    <p:sldId id="287" r:id="rId32"/>
    <p:sldId id="316" r:id="rId33"/>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11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031927-10A5-4BB5-B8C1-3680BB342F6B}" v="1" dt="2021-11-28T13:23:21.6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512" autoAdjust="0"/>
    <p:restoredTop sz="94660"/>
  </p:normalViewPr>
  <p:slideViewPr>
    <p:cSldViewPr snapToGrid="0">
      <p:cViewPr varScale="1">
        <p:scale>
          <a:sx n="59" d="100"/>
          <a:sy n="59" d="100"/>
        </p:scale>
        <p:origin x="72" y="5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Mowbray" userId="4f1d123d-1a58-400b-b130-b3dd2397c3b9" providerId="ADAL" clId="{CE85C5AE-C84E-489E-B8F4-859034A56561}"/>
    <pc:docChg chg="custSel addSld delSld modSld sldOrd">
      <pc:chgData name="Karen Mowbray" userId="4f1d123d-1a58-400b-b130-b3dd2397c3b9" providerId="ADAL" clId="{CE85C5AE-C84E-489E-B8F4-859034A56561}" dt="2021-10-26T16:33:07.855" v="896"/>
      <pc:docMkLst>
        <pc:docMk/>
      </pc:docMkLst>
      <pc:sldChg chg="modSp mod ord modAnim">
        <pc:chgData name="Karen Mowbray" userId="4f1d123d-1a58-400b-b130-b3dd2397c3b9" providerId="ADAL" clId="{CE85C5AE-C84E-489E-B8F4-859034A56561}" dt="2021-10-25T16:51:13.140" v="636" actId="14100"/>
        <pc:sldMkLst>
          <pc:docMk/>
          <pc:sldMk cId="2890148379" sldId="261"/>
        </pc:sldMkLst>
        <pc:spChg chg="mod">
          <ac:chgData name="Karen Mowbray" userId="4f1d123d-1a58-400b-b130-b3dd2397c3b9" providerId="ADAL" clId="{CE85C5AE-C84E-489E-B8F4-859034A56561}" dt="2021-10-25T16:51:13.140" v="636" actId="14100"/>
          <ac:spMkLst>
            <pc:docMk/>
            <pc:sldMk cId="2890148379" sldId="261"/>
            <ac:spMk id="3" creationId="{77BB1912-0B48-4BCC-A896-231FDED439DF}"/>
          </ac:spMkLst>
        </pc:spChg>
      </pc:sldChg>
      <pc:sldChg chg="del">
        <pc:chgData name="Karen Mowbray" userId="4f1d123d-1a58-400b-b130-b3dd2397c3b9" providerId="ADAL" clId="{CE85C5AE-C84E-489E-B8F4-859034A56561}" dt="2021-10-25T16:51:38.478" v="639" actId="47"/>
        <pc:sldMkLst>
          <pc:docMk/>
          <pc:sldMk cId="4145024562" sldId="270"/>
        </pc:sldMkLst>
      </pc:sldChg>
      <pc:sldChg chg="del">
        <pc:chgData name="Karen Mowbray" userId="4f1d123d-1a58-400b-b130-b3dd2397c3b9" providerId="ADAL" clId="{CE85C5AE-C84E-489E-B8F4-859034A56561}" dt="2021-10-25T17:17:06.633" v="791" actId="47"/>
        <pc:sldMkLst>
          <pc:docMk/>
          <pc:sldMk cId="487569802" sldId="275"/>
        </pc:sldMkLst>
      </pc:sldChg>
      <pc:sldChg chg="ord">
        <pc:chgData name="Karen Mowbray" userId="4f1d123d-1a58-400b-b130-b3dd2397c3b9" providerId="ADAL" clId="{CE85C5AE-C84E-489E-B8F4-859034A56561}" dt="2021-10-25T17:14:23.376" v="727"/>
        <pc:sldMkLst>
          <pc:docMk/>
          <pc:sldMk cId="1722064061" sldId="277"/>
        </pc:sldMkLst>
      </pc:sldChg>
      <pc:sldChg chg="addSp delSp modSp mod">
        <pc:chgData name="Karen Mowbray" userId="4f1d123d-1a58-400b-b130-b3dd2397c3b9" providerId="ADAL" clId="{CE85C5AE-C84E-489E-B8F4-859034A56561}" dt="2021-10-26T16:32:33.545" v="891" actId="20577"/>
        <pc:sldMkLst>
          <pc:docMk/>
          <pc:sldMk cId="2344509815" sldId="280"/>
        </pc:sldMkLst>
        <pc:spChg chg="mod">
          <ac:chgData name="Karen Mowbray" userId="4f1d123d-1a58-400b-b130-b3dd2397c3b9" providerId="ADAL" clId="{CE85C5AE-C84E-489E-B8F4-859034A56561}" dt="2021-10-26T16:32:33.545" v="891" actId="20577"/>
          <ac:spMkLst>
            <pc:docMk/>
            <pc:sldMk cId="2344509815" sldId="280"/>
            <ac:spMk id="3" creationId="{77BB1912-0B48-4BCC-A896-231FDED439DF}"/>
          </ac:spMkLst>
        </pc:spChg>
        <pc:picChg chg="add mod">
          <ac:chgData name="Karen Mowbray" userId="4f1d123d-1a58-400b-b130-b3dd2397c3b9" providerId="ADAL" clId="{CE85C5AE-C84E-489E-B8F4-859034A56561}" dt="2021-10-26T16:31:39.320" v="815" actId="14100"/>
          <ac:picMkLst>
            <pc:docMk/>
            <pc:sldMk cId="2344509815" sldId="280"/>
            <ac:picMk id="4" creationId="{1E4E4C2A-64AB-46BA-8194-C48C849724E1}"/>
          </ac:picMkLst>
        </pc:picChg>
        <pc:picChg chg="del">
          <ac:chgData name="Karen Mowbray" userId="4f1d123d-1a58-400b-b130-b3dd2397c3b9" providerId="ADAL" clId="{CE85C5AE-C84E-489E-B8F4-859034A56561}" dt="2021-10-26T16:31:29.682" v="813" actId="478"/>
          <ac:picMkLst>
            <pc:docMk/>
            <pc:sldMk cId="2344509815" sldId="280"/>
            <ac:picMk id="1026" creationId="{4701315D-5CBB-4EF8-8C79-49F4ABFF21D4}"/>
          </ac:picMkLst>
        </pc:picChg>
      </pc:sldChg>
      <pc:sldChg chg="modSp mod">
        <pc:chgData name="Karen Mowbray" userId="4f1d123d-1a58-400b-b130-b3dd2397c3b9" providerId="ADAL" clId="{CE85C5AE-C84E-489E-B8F4-859034A56561}" dt="2021-10-25T16:51:26.166" v="638" actId="20577"/>
        <pc:sldMkLst>
          <pc:docMk/>
          <pc:sldMk cId="3334161151" sldId="292"/>
        </pc:sldMkLst>
        <pc:spChg chg="mod">
          <ac:chgData name="Karen Mowbray" userId="4f1d123d-1a58-400b-b130-b3dd2397c3b9" providerId="ADAL" clId="{CE85C5AE-C84E-489E-B8F4-859034A56561}" dt="2021-10-25T16:51:26.166" v="638" actId="20577"/>
          <ac:spMkLst>
            <pc:docMk/>
            <pc:sldMk cId="3334161151" sldId="292"/>
            <ac:spMk id="3" creationId="{77BB1912-0B48-4BCC-A896-231FDED439DF}"/>
          </ac:spMkLst>
        </pc:spChg>
      </pc:sldChg>
      <pc:sldChg chg="addSp delSp modSp mod">
        <pc:chgData name="Karen Mowbray" userId="4f1d123d-1a58-400b-b130-b3dd2397c3b9" providerId="ADAL" clId="{CE85C5AE-C84E-489E-B8F4-859034A56561}" dt="2021-10-25T16:18:16.191" v="51" actId="20577"/>
        <pc:sldMkLst>
          <pc:docMk/>
          <pc:sldMk cId="252223400" sldId="293"/>
        </pc:sldMkLst>
        <pc:spChg chg="mod">
          <ac:chgData name="Karen Mowbray" userId="4f1d123d-1a58-400b-b130-b3dd2397c3b9" providerId="ADAL" clId="{CE85C5AE-C84E-489E-B8F4-859034A56561}" dt="2021-10-25T16:18:16.191" v="51" actId="20577"/>
          <ac:spMkLst>
            <pc:docMk/>
            <pc:sldMk cId="252223400" sldId="293"/>
            <ac:spMk id="3" creationId="{77BB1912-0B48-4BCC-A896-231FDED439DF}"/>
          </ac:spMkLst>
        </pc:spChg>
        <pc:picChg chg="del">
          <ac:chgData name="Karen Mowbray" userId="4f1d123d-1a58-400b-b130-b3dd2397c3b9" providerId="ADAL" clId="{CE85C5AE-C84E-489E-B8F4-859034A56561}" dt="2021-10-25T16:17:34.717" v="42" actId="478"/>
          <ac:picMkLst>
            <pc:docMk/>
            <pc:sldMk cId="252223400" sldId="293"/>
            <ac:picMk id="6" creationId="{B2B0F5CC-7D82-489A-AD4A-0A399F8CD2C8}"/>
          </ac:picMkLst>
        </pc:picChg>
        <pc:picChg chg="add mod">
          <ac:chgData name="Karen Mowbray" userId="4f1d123d-1a58-400b-b130-b3dd2397c3b9" providerId="ADAL" clId="{CE85C5AE-C84E-489E-B8F4-859034A56561}" dt="2021-10-25T16:17:59.164" v="47" actId="14100"/>
          <ac:picMkLst>
            <pc:docMk/>
            <pc:sldMk cId="252223400" sldId="293"/>
            <ac:picMk id="1026" creationId="{CD02FF14-C8B2-49AD-8C53-D26F8C71826E}"/>
          </ac:picMkLst>
        </pc:picChg>
      </pc:sldChg>
      <pc:sldChg chg="modSp mod">
        <pc:chgData name="Karen Mowbray" userId="4f1d123d-1a58-400b-b130-b3dd2397c3b9" providerId="ADAL" clId="{CE85C5AE-C84E-489E-B8F4-859034A56561}" dt="2021-10-26T16:28:18.795" v="812" actId="20577"/>
        <pc:sldMkLst>
          <pc:docMk/>
          <pc:sldMk cId="787065331" sldId="296"/>
        </pc:sldMkLst>
        <pc:spChg chg="mod">
          <ac:chgData name="Karen Mowbray" userId="4f1d123d-1a58-400b-b130-b3dd2397c3b9" providerId="ADAL" clId="{CE85C5AE-C84E-489E-B8F4-859034A56561}" dt="2021-10-26T16:28:18.795" v="812" actId="20577"/>
          <ac:spMkLst>
            <pc:docMk/>
            <pc:sldMk cId="787065331" sldId="296"/>
            <ac:spMk id="3" creationId="{77BB1912-0B48-4BCC-A896-231FDED439DF}"/>
          </ac:spMkLst>
        </pc:spChg>
      </pc:sldChg>
      <pc:sldChg chg="modSp mod">
        <pc:chgData name="Karen Mowbray" userId="4f1d123d-1a58-400b-b130-b3dd2397c3b9" providerId="ADAL" clId="{CE85C5AE-C84E-489E-B8F4-859034A56561}" dt="2021-10-26T16:32:44.802" v="893" actId="20577"/>
        <pc:sldMkLst>
          <pc:docMk/>
          <pc:sldMk cId="1757696481" sldId="298"/>
        </pc:sldMkLst>
        <pc:spChg chg="mod">
          <ac:chgData name="Karen Mowbray" userId="4f1d123d-1a58-400b-b130-b3dd2397c3b9" providerId="ADAL" clId="{CE85C5AE-C84E-489E-B8F4-859034A56561}" dt="2021-10-26T16:32:44.802" v="893" actId="20577"/>
          <ac:spMkLst>
            <pc:docMk/>
            <pc:sldMk cId="1757696481" sldId="298"/>
            <ac:spMk id="3" creationId="{77BB1912-0B48-4BCC-A896-231FDED439DF}"/>
          </ac:spMkLst>
        </pc:spChg>
      </pc:sldChg>
      <pc:sldChg chg="addSp delSp modSp mod modAnim">
        <pc:chgData name="Karen Mowbray" userId="4f1d123d-1a58-400b-b130-b3dd2397c3b9" providerId="ADAL" clId="{CE85C5AE-C84E-489E-B8F4-859034A56561}" dt="2021-10-25T16:31:11.290" v="210" actId="20577"/>
        <pc:sldMkLst>
          <pc:docMk/>
          <pc:sldMk cId="1209566416" sldId="300"/>
        </pc:sldMkLst>
        <pc:spChg chg="mod">
          <ac:chgData name="Karen Mowbray" userId="4f1d123d-1a58-400b-b130-b3dd2397c3b9" providerId="ADAL" clId="{CE85C5AE-C84E-489E-B8F4-859034A56561}" dt="2021-10-25T16:31:11.290" v="210" actId="20577"/>
          <ac:spMkLst>
            <pc:docMk/>
            <pc:sldMk cId="1209566416" sldId="300"/>
            <ac:spMk id="3" creationId="{77BB1912-0B48-4BCC-A896-231FDED439DF}"/>
          </ac:spMkLst>
        </pc:spChg>
        <pc:spChg chg="mod">
          <ac:chgData name="Karen Mowbray" userId="4f1d123d-1a58-400b-b130-b3dd2397c3b9" providerId="ADAL" clId="{CE85C5AE-C84E-489E-B8F4-859034A56561}" dt="2021-10-25T16:30:00.507" v="68" actId="20577"/>
          <ac:spMkLst>
            <pc:docMk/>
            <pc:sldMk cId="1209566416" sldId="300"/>
            <ac:spMk id="4" creationId="{70E50514-20F5-4FA2-AA86-F3282943F003}"/>
          </ac:spMkLst>
        </pc:spChg>
        <pc:picChg chg="add mod">
          <ac:chgData name="Karen Mowbray" userId="4f1d123d-1a58-400b-b130-b3dd2397c3b9" providerId="ADAL" clId="{CE85C5AE-C84E-489E-B8F4-859034A56561}" dt="2021-10-25T16:29:50.650" v="56" actId="1076"/>
          <ac:picMkLst>
            <pc:docMk/>
            <pc:sldMk cId="1209566416" sldId="300"/>
            <ac:picMk id="11" creationId="{5EF92A27-B812-42AD-BCFB-A7A93B57F4C2}"/>
          </ac:picMkLst>
        </pc:picChg>
        <pc:picChg chg="del">
          <ac:chgData name="Karen Mowbray" userId="4f1d123d-1a58-400b-b130-b3dd2397c3b9" providerId="ADAL" clId="{CE85C5AE-C84E-489E-B8F4-859034A56561}" dt="2021-10-25T16:29:42.042" v="53" actId="478"/>
          <ac:picMkLst>
            <pc:docMk/>
            <pc:sldMk cId="1209566416" sldId="300"/>
            <ac:picMk id="3074" creationId="{35010522-1779-45F0-83F0-51A08F79D461}"/>
          </ac:picMkLst>
        </pc:picChg>
      </pc:sldChg>
      <pc:sldChg chg="addSp delSp modSp mod delAnim modAnim">
        <pc:chgData name="Karen Mowbray" userId="4f1d123d-1a58-400b-b130-b3dd2397c3b9" providerId="ADAL" clId="{CE85C5AE-C84E-489E-B8F4-859034A56561}" dt="2021-10-26T15:50:19.412" v="805" actId="20577"/>
        <pc:sldMkLst>
          <pc:docMk/>
          <pc:sldMk cId="3968047633" sldId="301"/>
        </pc:sldMkLst>
        <pc:spChg chg="mod">
          <ac:chgData name="Karen Mowbray" userId="4f1d123d-1a58-400b-b130-b3dd2397c3b9" providerId="ADAL" clId="{CE85C5AE-C84E-489E-B8F4-859034A56561}" dt="2021-10-26T15:50:19.412" v="805" actId="20577"/>
          <ac:spMkLst>
            <pc:docMk/>
            <pc:sldMk cId="3968047633" sldId="301"/>
            <ac:spMk id="3" creationId="{77BB1912-0B48-4BCC-A896-231FDED439DF}"/>
          </ac:spMkLst>
        </pc:spChg>
        <pc:picChg chg="del">
          <ac:chgData name="Karen Mowbray" userId="4f1d123d-1a58-400b-b130-b3dd2397c3b9" providerId="ADAL" clId="{CE85C5AE-C84E-489E-B8F4-859034A56561}" dt="2021-10-25T16:31:19.498" v="211" actId="478"/>
          <ac:picMkLst>
            <pc:docMk/>
            <pc:sldMk cId="3968047633" sldId="301"/>
            <ac:picMk id="2" creationId="{BAFE5C99-0649-454C-A1AE-ABB6A097E605}"/>
          </ac:picMkLst>
        </pc:picChg>
        <pc:picChg chg="add mod">
          <ac:chgData name="Karen Mowbray" userId="4f1d123d-1a58-400b-b130-b3dd2397c3b9" providerId="ADAL" clId="{CE85C5AE-C84E-489E-B8F4-859034A56561}" dt="2021-10-25T16:44:17.926" v="219" actId="14100"/>
          <ac:picMkLst>
            <pc:docMk/>
            <pc:sldMk cId="3968047633" sldId="301"/>
            <ac:picMk id="4" creationId="{13F014E9-0BF2-4A9C-A4EF-4620BC54C5B1}"/>
          </ac:picMkLst>
        </pc:picChg>
        <pc:picChg chg="del">
          <ac:chgData name="Karen Mowbray" userId="4f1d123d-1a58-400b-b130-b3dd2397c3b9" providerId="ADAL" clId="{CE85C5AE-C84E-489E-B8F4-859034A56561}" dt="2021-10-25T16:31:22.955" v="212" actId="478"/>
          <ac:picMkLst>
            <pc:docMk/>
            <pc:sldMk cId="3968047633" sldId="301"/>
            <ac:picMk id="4098" creationId="{4BA7E353-D5CF-47DC-823E-131314B63588}"/>
          </ac:picMkLst>
        </pc:picChg>
      </pc:sldChg>
      <pc:sldChg chg="del">
        <pc:chgData name="Karen Mowbray" userId="4f1d123d-1a58-400b-b130-b3dd2397c3b9" providerId="ADAL" clId="{CE85C5AE-C84E-489E-B8F4-859034A56561}" dt="2021-10-25T17:15:01.997" v="790" actId="47"/>
        <pc:sldMkLst>
          <pc:docMk/>
          <pc:sldMk cId="1594321136" sldId="302"/>
        </pc:sldMkLst>
      </pc:sldChg>
      <pc:sldChg chg="del">
        <pc:chgData name="Karen Mowbray" userId="4f1d123d-1a58-400b-b130-b3dd2397c3b9" providerId="ADAL" clId="{CE85C5AE-C84E-489E-B8F4-859034A56561}" dt="2021-10-25T16:29:20.863" v="52" actId="47"/>
        <pc:sldMkLst>
          <pc:docMk/>
          <pc:sldMk cId="439995947" sldId="304"/>
        </pc:sldMkLst>
      </pc:sldChg>
      <pc:sldChg chg="del">
        <pc:chgData name="Karen Mowbray" userId="4f1d123d-1a58-400b-b130-b3dd2397c3b9" providerId="ADAL" clId="{CE85C5AE-C84E-489E-B8F4-859034A56561}" dt="2021-10-25T16:44:58.757" v="267" actId="47"/>
        <pc:sldMkLst>
          <pc:docMk/>
          <pc:sldMk cId="2893702654" sldId="305"/>
        </pc:sldMkLst>
      </pc:sldChg>
      <pc:sldChg chg="del">
        <pc:chgData name="Karen Mowbray" userId="4f1d123d-1a58-400b-b130-b3dd2397c3b9" providerId="ADAL" clId="{CE85C5AE-C84E-489E-B8F4-859034A56561}" dt="2021-10-25T17:14:56.638" v="789" actId="47"/>
        <pc:sldMkLst>
          <pc:docMk/>
          <pc:sldMk cId="1441966736" sldId="307"/>
        </pc:sldMkLst>
      </pc:sldChg>
      <pc:sldChg chg="addSp delSp modSp new mod ord">
        <pc:chgData name="Karen Mowbray" userId="4f1d123d-1a58-400b-b130-b3dd2397c3b9" providerId="ADAL" clId="{CE85C5AE-C84E-489E-B8F4-859034A56561}" dt="2021-10-25T16:49:08.968" v="496" actId="27636"/>
        <pc:sldMkLst>
          <pc:docMk/>
          <pc:sldMk cId="3180562092" sldId="309"/>
        </pc:sldMkLst>
        <pc:spChg chg="del">
          <ac:chgData name="Karen Mowbray" userId="4f1d123d-1a58-400b-b130-b3dd2397c3b9" providerId="ADAL" clId="{CE85C5AE-C84E-489E-B8F4-859034A56561}" dt="2021-10-25T16:45:12.775" v="269" actId="478"/>
          <ac:spMkLst>
            <pc:docMk/>
            <pc:sldMk cId="3180562092" sldId="309"/>
            <ac:spMk id="2" creationId="{4AD87E7C-01ED-4ADA-96F0-3A2FC536B437}"/>
          </ac:spMkLst>
        </pc:spChg>
        <pc:spChg chg="mod">
          <ac:chgData name="Karen Mowbray" userId="4f1d123d-1a58-400b-b130-b3dd2397c3b9" providerId="ADAL" clId="{CE85C5AE-C84E-489E-B8F4-859034A56561}" dt="2021-10-25T16:49:08.968" v="496" actId="27636"/>
          <ac:spMkLst>
            <pc:docMk/>
            <pc:sldMk cId="3180562092" sldId="309"/>
            <ac:spMk id="3" creationId="{48182DDF-479C-4397-95C3-871B5501BC19}"/>
          </ac:spMkLst>
        </pc:spChg>
        <pc:spChg chg="add del">
          <ac:chgData name="Karen Mowbray" userId="4f1d123d-1a58-400b-b130-b3dd2397c3b9" providerId="ADAL" clId="{CE85C5AE-C84E-489E-B8F4-859034A56561}" dt="2021-10-25T16:46:12.586" v="275" actId="478"/>
          <ac:spMkLst>
            <pc:docMk/>
            <pc:sldMk cId="3180562092" sldId="309"/>
            <ac:spMk id="5" creationId="{514B7256-9A15-4D29-931D-F87C8D8050B2}"/>
          </ac:spMkLst>
        </pc:spChg>
        <pc:picChg chg="add mod">
          <ac:chgData name="Karen Mowbray" userId="4f1d123d-1a58-400b-b130-b3dd2397c3b9" providerId="ADAL" clId="{CE85C5AE-C84E-489E-B8F4-859034A56561}" dt="2021-10-25T16:47:36.993" v="333" actId="14100"/>
          <ac:picMkLst>
            <pc:docMk/>
            <pc:sldMk cId="3180562092" sldId="309"/>
            <ac:picMk id="6" creationId="{DE94C837-5F99-4A75-A815-D83DE3628C9A}"/>
          </ac:picMkLst>
        </pc:picChg>
      </pc:sldChg>
      <pc:sldChg chg="addSp modSp new mod ord modAnim">
        <pc:chgData name="Karen Mowbray" userId="4f1d123d-1a58-400b-b130-b3dd2397c3b9" providerId="ADAL" clId="{CE85C5AE-C84E-489E-B8F4-859034A56561}" dt="2021-10-25T17:13:50.967" v="725"/>
        <pc:sldMkLst>
          <pc:docMk/>
          <pc:sldMk cId="3171607383" sldId="310"/>
        </pc:sldMkLst>
        <pc:spChg chg="add mod">
          <ac:chgData name="Karen Mowbray" userId="4f1d123d-1a58-400b-b130-b3dd2397c3b9" providerId="ADAL" clId="{CE85C5AE-C84E-489E-B8F4-859034A56561}" dt="2021-10-25T17:13:33.800" v="720" actId="313"/>
          <ac:spMkLst>
            <pc:docMk/>
            <pc:sldMk cId="3171607383" sldId="310"/>
            <ac:spMk id="3" creationId="{7D5F3BBE-6C2D-4CF7-B6D5-3997D71B84D2}"/>
          </ac:spMkLst>
        </pc:spChg>
        <pc:picChg chg="add mod">
          <ac:chgData name="Karen Mowbray" userId="4f1d123d-1a58-400b-b130-b3dd2397c3b9" providerId="ADAL" clId="{CE85C5AE-C84E-489E-B8F4-859034A56561}" dt="2021-10-25T17:12:15.911" v="645" actId="14100"/>
          <ac:picMkLst>
            <pc:docMk/>
            <pc:sldMk cId="3171607383" sldId="310"/>
            <ac:picMk id="2" creationId="{30D71F1D-3B83-47F8-A3B7-56775EB33AFE}"/>
          </ac:picMkLst>
        </pc:picChg>
      </pc:sldChg>
      <pc:sldChg chg="modSp add mod">
        <pc:chgData name="Karen Mowbray" userId="4f1d123d-1a58-400b-b130-b3dd2397c3b9" providerId="ADAL" clId="{CE85C5AE-C84E-489E-B8F4-859034A56561}" dt="2021-10-25T17:14:46.629" v="788" actId="20577"/>
        <pc:sldMkLst>
          <pc:docMk/>
          <pc:sldMk cId="2012097675" sldId="311"/>
        </pc:sldMkLst>
        <pc:spChg chg="mod">
          <ac:chgData name="Karen Mowbray" userId="4f1d123d-1a58-400b-b130-b3dd2397c3b9" providerId="ADAL" clId="{CE85C5AE-C84E-489E-B8F4-859034A56561}" dt="2021-10-25T17:14:46.629" v="788" actId="20577"/>
          <ac:spMkLst>
            <pc:docMk/>
            <pc:sldMk cId="2012097675" sldId="311"/>
            <ac:spMk id="3" creationId="{7D5F3BBE-6C2D-4CF7-B6D5-3997D71B84D2}"/>
          </ac:spMkLst>
        </pc:spChg>
      </pc:sldChg>
      <pc:sldChg chg="add ord">
        <pc:chgData name="Karen Mowbray" userId="4f1d123d-1a58-400b-b130-b3dd2397c3b9" providerId="ADAL" clId="{CE85C5AE-C84E-489E-B8F4-859034A56561}" dt="2021-10-25T17:17:35.397" v="794"/>
        <pc:sldMkLst>
          <pc:docMk/>
          <pc:sldMk cId="164710073" sldId="312"/>
        </pc:sldMkLst>
      </pc:sldChg>
      <pc:sldChg chg="addSp modSp new mod modAnim">
        <pc:chgData name="Karen Mowbray" userId="4f1d123d-1a58-400b-b130-b3dd2397c3b9" providerId="ADAL" clId="{CE85C5AE-C84E-489E-B8F4-859034A56561}" dt="2021-10-26T16:28:04.337" v="810" actId="14100"/>
        <pc:sldMkLst>
          <pc:docMk/>
          <pc:sldMk cId="1706744689" sldId="313"/>
        </pc:sldMkLst>
        <pc:picChg chg="add mod">
          <ac:chgData name="Karen Mowbray" userId="4f1d123d-1a58-400b-b130-b3dd2397c3b9" providerId="ADAL" clId="{CE85C5AE-C84E-489E-B8F4-859034A56561}" dt="2021-10-26T16:28:04.337" v="810" actId="14100"/>
          <ac:picMkLst>
            <pc:docMk/>
            <pc:sldMk cId="1706744689" sldId="313"/>
            <ac:picMk id="2" creationId="{9439CAE6-9331-4FDB-8AFD-E8C92BEF71B2}"/>
          </ac:picMkLst>
        </pc:picChg>
      </pc:sldChg>
      <pc:sldChg chg="add ord">
        <pc:chgData name="Karen Mowbray" userId="4f1d123d-1a58-400b-b130-b3dd2397c3b9" providerId="ADAL" clId="{CE85C5AE-C84E-489E-B8F4-859034A56561}" dt="2021-10-26T16:33:07.855" v="896"/>
        <pc:sldMkLst>
          <pc:docMk/>
          <pc:sldMk cId="3789300560" sldId="314"/>
        </pc:sldMkLst>
      </pc:sldChg>
    </pc:docChg>
  </pc:docChgLst>
  <pc:docChgLst>
    <pc:chgData name="Karen Mowbray" userId="4f1d123d-1a58-400b-b130-b3dd2397c3b9" providerId="ADAL" clId="{DF031927-10A5-4BB5-B8C1-3680BB342F6B}"/>
    <pc:docChg chg="custSel addSld delSld modSld sldOrd">
      <pc:chgData name="Karen Mowbray" userId="4f1d123d-1a58-400b-b130-b3dd2397c3b9" providerId="ADAL" clId="{DF031927-10A5-4BB5-B8C1-3680BB342F6B}" dt="2021-11-28T13:26:57.707" v="41"/>
      <pc:docMkLst>
        <pc:docMk/>
      </pc:docMkLst>
      <pc:sldChg chg="ord">
        <pc:chgData name="Karen Mowbray" userId="4f1d123d-1a58-400b-b130-b3dd2397c3b9" providerId="ADAL" clId="{DF031927-10A5-4BB5-B8C1-3680BB342F6B}" dt="2021-11-28T13:15:48.478" v="3"/>
        <pc:sldMkLst>
          <pc:docMk/>
          <pc:sldMk cId="1734473783" sldId="269"/>
        </pc:sldMkLst>
      </pc:sldChg>
      <pc:sldChg chg="ord">
        <pc:chgData name="Karen Mowbray" userId="4f1d123d-1a58-400b-b130-b3dd2397c3b9" providerId="ADAL" clId="{DF031927-10A5-4BB5-B8C1-3680BB342F6B}" dt="2021-11-28T13:18:11.401" v="15"/>
        <pc:sldMkLst>
          <pc:docMk/>
          <pc:sldMk cId="1722064061" sldId="277"/>
        </pc:sldMkLst>
      </pc:sldChg>
      <pc:sldChg chg="delSp modSp mod">
        <pc:chgData name="Karen Mowbray" userId="4f1d123d-1a58-400b-b130-b3dd2397c3b9" providerId="ADAL" clId="{DF031927-10A5-4BB5-B8C1-3680BB342F6B}" dt="2021-11-28T13:23:21.610" v="31" actId="14100"/>
        <pc:sldMkLst>
          <pc:docMk/>
          <pc:sldMk cId="2433831735" sldId="283"/>
        </pc:sldMkLst>
        <pc:spChg chg="del mod">
          <ac:chgData name="Karen Mowbray" userId="4f1d123d-1a58-400b-b130-b3dd2397c3b9" providerId="ADAL" clId="{DF031927-10A5-4BB5-B8C1-3680BB342F6B}" dt="2021-11-28T13:23:14.860" v="30"/>
          <ac:spMkLst>
            <pc:docMk/>
            <pc:sldMk cId="2433831735" sldId="283"/>
            <ac:spMk id="3" creationId="{B9CAD142-EC48-4C9E-A818-54C8BA44A77C}"/>
          </ac:spMkLst>
        </pc:spChg>
        <pc:picChg chg="del">
          <ac:chgData name="Karen Mowbray" userId="4f1d123d-1a58-400b-b130-b3dd2397c3b9" providerId="ADAL" clId="{DF031927-10A5-4BB5-B8C1-3680BB342F6B}" dt="2021-11-28T13:23:14.860" v="28" actId="478"/>
          <ac:picMkLst>
            <pc:docMk/>
            <pc:sldMk cId="2433831735" sldId="283"/>
            <ac:picMk id="10" creationId="{D4B4F2C3-2A8F-4A83-B856-A5A1F3FC15D7}"/>
          </ac:picMkLst>
        </pc:picChg>
        <pc:picChg chg="mod">
          <ac:chgData name="Karen Mowbray" userId="4f1d123d-1a58-400b-b130-b3dd2397c3b9" providerId="ADAL" clId="{DF031927-10A5-4BB5-B8C1-3680BB342F6B}" dt="2021-11-28T13:23:21.610" v="31" actId="14100"/>
          <ac:picMkLst>
            <pc:docMk/>
            <pc:sldMk cId="2433831735" sldId="283"/>
            <ac:picMk id="2050" creationId="{863FE2A4-E6CA-4FF1-A8C0-3ADBEF8E9108}"/>
          </ac:picMkLst>
        </pc:picChg>
      </pc:sldChg>
      <pc:sldChg chg="delSp mod">
        <pc:chgData name="Karen Mowbray" userId="4f1d123d-1a58-400b-b130-b3dd2397c3b9" providerId="ADAL" clId="{DF031927-10A5-4BB5-B8C1-3680BB342F6B}" dt="2021-11-28T13:23:42.313" v="34" actId="478"/>
        <pc:sldMkLst>
          <pc:docMk/>
          <pc:sldMk cId="1893107023" sldId="284"/>
        </pc:sldMkLst>
        <pc:spChg chg="del">
          <ac:chgData name="Karen Mowbray" userId="4f1d123d-1a58-400b-b130-b3dd2397c3b9" providerId="ADAL" clId="{DF031927-10A5-4BB5-B8C1-3680BB342F6B}" dt="2021-11-28T13:23:39.767" v="33" actId="478"/>
          <ac:spMkLst>
            <pc:docMk/>
            <pc:sldMk cId="1893107023" sldId="284"/>
            <ac:spMk id="3" creationId="{9BB974C2-3234-41A2-9455-0D4719365036}"/>
          </ac:spMkLst>
        </pc:spChg>
        <pc:spChg chg="del">
          <ac:chgData name="Karen Mowbray" userId="4f1d123d-1a58-400b-b130-b3dd2397c3b9" providerId="ADAL" clId="{DF031927-10A5-4BB5-B8C1-3680BB342F6B}" dt="2021-11-28T13:23:34.923" v="32" actId="478"/>
          <ac:spMkLst>
            <pc:docMk/>
            <pc:sldMk cId="1893107023" sldId="284"/>
            <ac:spMk id="4" creationId="{E8DDCF53-C7DA-487F-AE93-E1B739C09962}"/>
          </ac:spMkLst>
        </pc:spChg>
        <pc:picChg chg="del">
          <ac:chgData name="Karen Mowbray" userId="4f1d123d-1a58-400b-b130-b3dd2397c3b9" providerId="ADAL" clId="{DF031927-10A5-4BB5-B8C1-3680BB342F6B}" dt="2021-11-28T13:23:42.313" v="34" actId="478"/>
          <ac:picMkLst>
            <pc:docMk/>
            <pc:sldMk cId="1893107023" sldId="284"/>
            <ac:picMk id="20" creationId="{54862A52-8201-4151-BE13-1BCC4A530EF1}"/>
          </ac:picMkLst>
        </pc:picChg>
      </pc:sldChg>
      <pc:sldChg chg="del">
        <pc:chgData name="Karen Mowbray" userId="4f1d123d-1a58-400b-b130-b3dd2397c3b9" providerId="ADAL" clId="{DF031927-10A5-4BB5-B8C1-3680BB342F6B}" dt="2021-11-28T13:24:39.579" v="39" actId="47"/>
        <pc:sldMkLst>
          <pc:docMk/>
          <pc:sldMk cId="1022972147" sldId="288"/>
        </pc:sldMkLst>
      </pc:sldChg>
      <pc:sldChg chg="modSp mod ord">
        <pc:chgData name="Karen Mowbray" userId="4f1d123d-1a58-400b-b130-b3dd2397c3b9" providerId="ADAL" clId="{DF031927-10A5-4BB5-B8C1-3680BB342F6B}" dt="2021-11-28T13:22:33.673" v="26" actId="20577"/>
        <pc:sldMkLst>
          <pc:docMk/>
          <pc:sldMk cId="3334161151" sldId="292"/>
        </pc:sldMkLst>
        <pc:spChg chg="mod">
          <ac:chgData name="Karen Mowbray" userId="4f1d123d-1a58-400b-b130-b3dd2397c3b9" providerId="ADAL" clId="{DF031927-10A5-4BB5-B8C1-3680BB342F6B}" dt="2021-11-28T13:22:33.673" v="26" actId="20577"/>
          <ac:spMkLst>
            <pc:docMk/>
            <pc:sldMk cId="3334161151" sldId="292"/>
            <ac:spMk id="3" creationId="{77BB1912-0B48-4BCC-A896-231FDED439DF}"/>
          </ac:spMkLst>
        </pc:spChg>
      </pc:sldChg>
      <pc:sldChg chg="ord">
        <pc:chgData name="Karen Mowbray" userId="4f1d123d-1a58-400b-b130-b3dd2397c3b9" providerId="ADAL" clId="{DF031927-10A5-4BB5-B8C1-3680BB342F6B}" dt="2021-11-28T13:17:06.791" v="7"/>
        <pc:sldMkLst>
          <pc:docMk/>
          <pc:sldMk cId="2012097675" sldId="311"/>
        </pc:sldMkLst>
      </pc:sldChg>
      <pc:sldChg chg="add ord">
        <pc:chgData name="Karen Mowbray" userId="4f1d123d-1a58-400b-b130-b3dd2397c3b9" providerId="ADAL" clId="{DF031927-10A5-4BB5-B8C1-3680BB342F6B}" dt="2021-11-28T13:26:57.707" v="41"/>
        <pc:sldMkLst>
          <pc:docMk/>
          <pc:sldMk cId="1510074162" sldId="315"/>
        </pc:sldMkLst>
      </pc:sldChg>
      <pc:sldChg chg="add">
        <pc:chgData name="Karen Mowbray" userId="4f1d123d-1a58-400b-b130-b3dd2397c3b9" providerId="ADAL" clId="{DF031927-10A5-4BB5-B8C1-3680BB342F6B}" dt="2021-11-28T13:24:35.610" v="38"/>
        <pc:sldMkLst>
          <pc:docMk/>
          <pc:sldMk cId="746909112" sldId="31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2C4D572F-3A4A-47C4-B37E-35497CB506E7}" type="datetimeFigureOut">
              <a:rPr lang="en-GB" smtClean="0"/>
              <a:t>28/11/2021</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7EDC02E0-DF24-4A85-9CF8-C0A720ED8A69}" type="slidenum">
              <a:rPr lang="en-GB" smtClean="0"/>
              <a:t>‹#›</a:t>
            </a:fld>
            <a:endParaRPr lang="en-GB"/>
          </a:p>
        </p:txBody>
      </p:sp>
    </p:spTree>
    <p:extLst>
      <p:ext uri="{BB962C8B-B14F-4D97-AF65-F5344CB8AC3E}">
        <p14:creationId xmlns:p14="http://schemas.microsoft.com/office/powerpoint/2010/main" val="40021867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EDC02E0-DF24-4A85-9CF8-C0A720ED8A69}" type="slidenum">
              <a:rPr lang="en-GB" smtClean="0"/>
              <a:t>5</a:t>
            </a:fld>
            <a:endParaRPr lang="en-GB"/>
          </a:p>
        </p:txBody>
      </p:sp>
    </p:spTree>
    <p:extLst>
      <p:ext uri="{BB962C8B-B14F-4D97-AF65-F5344CB8AC3E}">
        <p14:creationId xmlns:p14="http://schemas.microsoft.com/office/powerpoint/2010/main" val="35525453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11/28/2021</a:t>
            </a:fld>
            <a:endParaRPr lang="en-US"/>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471927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4F40B7-36AB-4376-BE14-EF7004D79BB9}" type="datetime1">
              <a:rPr lang="en-US" smtClean="0"/>
              <a:t>11/28/2021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420581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F87CAB8-DCAE-46A5-AADA-B3FAD11A54E0}" type="datetime1">
              <a:rPr lang="en-US" smtClean="0"/>
              <a:t>11/28/2021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270008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32B432-ACDA-4023-A761-2BAB76577B62}" type="datetime1">
              <a:rPr lang="en-US" smtClean="0"/>
              <a:t>11/28/2021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309739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11/28/2021</a:t>
            </a:fld>
            <a:endParaRPr lang="en-US"/>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73534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9186D26-FA5F-4637-B602-B7C2DC34CFD4}" type="datetime1">
              <a:rPr lang="en-US" smtClean="0"/>
              <a:t>11/28/2021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88837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7F15D8-96D1-4781-BC50-CA8A088B2FE4}" type="datetime1">
              <a:rPr lang="en-US" smtClean="0"/>
              <a:t>11/28/2021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812437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9A96C99-B8F8-4528-BD05-0E16E943DC09}" type="datetime1">
              <a:rPr lang="en-US" smtClean="0"/>
              <a:t>11/28/2021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553560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11/28/2021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245148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11/28/2021</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249878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11/28/2021</a:t>
            </a:fld>
            <a:endParaRPr lang="en-US"/>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02067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11/28/2021</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72839694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77" r:id="rId5"/>
    <p:sldLayoutId id="2147483683" r:id="rId6"/>
    <p:sldLayoutId id="2147483684" r:id="rId7"/>
    <p:sldLayoutId id="2147483688" r:id="rId8"/>
    <p:sldLayoutId id="2147483687" r:id="rId9"/>
    <p:sldLayoutId id="2147483686" r:id="rId10"/>
    <p:sldLayoutId id="2147483678" r:id="rId11"/>
  </p:sldLayoutIdLst>
  <p:hf sldNum="0" hdr="0" ftr="0" dt="0"/>
  <p:txStyles>
    <p:titleStyle>
      <a:lvl1pPr algn="l" defTabSz="914400" rtl="0" eaLnBrk="1" latinLnBrk="0" hangingPunct="1">
        <a:lnSpc>
          <a:spcPct val="90000"/>
        </a:lnSpc>
        <a:spcBef>
          <a:spcPct val="0"/>
        </a:spcBef>
        <a:buNone/>
        <a:defRPr lang="en-US" sz="4000" b="1"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3pPr>
      <a:lvl4pPr marL="100584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4pPr>
      <a:lvl5pPr marL="128016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7.xml"/><Relationship Id="rId1" Type="http://schemas.openxmlformats.org/officeDocument/2006/relationships/video" Target="https://www.youtube.com/embed/dCRunZGYBi4?feature=oembed"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7.xml"/><Relationship Id="rId1" Type="http://schemas.openxmlformats.org/officeDocument/2006/relationships/video" Target="https://www.youtube.com/embed/dCRunZGYBi4?feature=oembed"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7.xml"/><Relationship Id="rId1" Type="http://schemas.openxmlformats.org/officeDocument/2006/relationships/video" Target="https://www.youtube.com/embed/n7OVvBilvcs?feature=oembed"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6.xml"/><Relationship Id="rId1" Type="http://schemas.openxmlformats.org/officeDocument/2006/relationships/video" Target="https://www.youtube.com/embed/bYJZfdGDQA4?feature=oembed"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7.xml"/><Relationship Id="rId1" Type="http://schemas.openxmlformats.org/officeDocument/2006/relationships/video" Target="https://www.youtube.com/embed/dCRunZGYBi4?feature=oembed"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7.xml"/><Relationship Id="rId1" Type="http://schemas.openxmlformats.org/officeDocument/2006/relationships/video" Target="https://www.youtube.com/embed/dCRunZGYBi4?feature=oembed"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1.xml"/><Relationship Id="rId1" Type="http://schemas.openxmlformats.org/officeDocument/2006/relationships/video" Target="https://www.youtube.com/embed/490SDWdIG3U?feature=oembed"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Peace</a:t>
            </a:r>
          </a:p>
          <a:p>
            <a:pPr>
              <a:lnSpc>
                <a:spcPct val="100000"/>
              </a:lnSpc>
              <a:spcAft>
                <a:spcPts val="600"/>
              </a:spcAft>
            </a:pPr>
            <a:r>
              <a:rPr lang="en-GB" sz="2400" dirty="0">
                <a:solidFill>
                  <a:schemeClr val="tx1"/>
                </a:solidFill>
                <a:latin typeface="Twinkl Cursive Looped"/>
              </a:rPr>
              <a:t>“A </a:t>
            </a:r>
            <a:r>
              <a:rPr lang="en-GB" sz="2400" dirty="0">
                <a:solidFill>
                  <a:srgbClr val="FF0000"/>
                </a:solidFill>
                <a:latin typeface="Twinkl Cursive Looped"/>
              </a:rPr>
              <a:t>heart</a:t>
            </a:r>
            <a:r>
              <a:rPr lang="en-GB" sz="2400" dirty="0">
                <a:solidFill>
                  <a:schemeClr val="tx1"/>
                </a:solidFill>
                <a:latin typeface="Twinkl Cursive Looped"/>
              </a:rPr>
              <a:t> at </a:t>
            </a:r>
            <a:r>
              <a:rPr lang="en-GB" sz="2400" dirty="0">
                <a:solidFill>
                  <a:srgbClr val="00B0F0"/>
                </a:solidFill>
                <a:latin typeface="Twinkl Cursive Looped"/>
              </a:rPr>
              <a:t>peace</a:t>
            </a:r>
            <a:r>
              <a:rPr lang="en-GB" sz="2400" dirty="0">
                <a:solidFill>
                  <a:schemeClr val="tx1"/>
                </a:solidFill>
                <a:latin typeface="Twinkl Cursive Looped"/>
              </a:rPr>
              <a:t> gives life to the body” Proverbs 14:30</a:t>
            </a:r>
          </a:p>
          <a:p>
            <a:pPr>
              <a:lnSpc>
                <a:spcPct val="100000"/>
              </a:lnSpc>
              <a:spcAft>
                <a:spcPts val="600"/>
              </a:spcAft>
            </a:pPr>
            <a:r>
              <a:rPr lang="en-GB" sz="2400" dirty="0">
                <a:solidFill>
                  <a:schemeClr val="tx1"/>
                </a:solidFill>
                <a:latin typeface="Twinkl Cursive Looped"/>
              </a:rPr>
              <a:t>HEARTSMART</a:t>
            </a:r>
          </a:p>
          <a:p>
            <a:pPr>
              <a:lnSpc>
                <a:spcPct val="100000"/>
              </a:lnSpc>
              <a:spcAft>
                <a:spcPts val="600"/>
              </a:spcAft>
            </a:pPr>
            <a:r>
              <a:rPr lang="en-GB" sz="2400" b="1" dirty="0">
                <a:solidFill>
                  <a:schemeClr val="tx1"/>
                </a:solidFill>
                <a:latin typeface="Twinkl Cursive Looped"/>
              </a:rPr>
              <a:t>Class Worship 5</a:t>
            </a:r>
          </a:p>
        </p:txBody>
      </p:sp>
      <p:pic>
        <p:nvPicPr>
          <p:cNvPr id="6" name="Picture 5">
            <a:extLst>
              <a:ext uri="{FF2B5EF4-FFF2-40B4-BE49-F238E27FC236}">
                <a16:creationId xmlns:a16="http://schemas.microsoft.com/office/drawing/2014/main" id="{B2B0F5CC-7D82-489A-AD4A-0A399F8CD2C8}"/>
              </a:ext>
            </a:extLst>
          </p:cNvPr>
          <p:cNvPicPr>
            <a:picLocks noChangeAspect="1"/>
          </p:cNvPicPr>
          <p:nvPr/>
        </p:nvPicPr>
        <p:blipFill>
          <a:blip r:embed="rId2"/>
          <a:stretch>
            <a:fillRect/>
          </a:stretch>
        </p:blipFill>
        <p:spPr>
          <a:xfrm>
            <a:off x="4694450" y="0"/>
            <a:ext cx="7497550" cy="6858000"/>
          </a:xfrm>
          <a:prstGeom prst="rect">
            <a:avLst/>
          </a:prstGeom>
        </p:spPr>
      </p:pic>
    </p:spTree>
    <p:extLst>
      <p:ext uri="{BB962C8B-B14F-4D97-AF65-F5344CB8AC3E}">
        <p14:creationId xmlns:p14="http://schemas.microsoft.com/office/powerpoint/2010/main" val="3334161151"/>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Light of the World - [Lyric Video] Lauren Daigle">
            <a:hlinkClick r:id="" action="ppaction://media"/>
            <a:extLst>
              <a:ext uri="{FF2B5EF4-FFF2-40B4-BE49-F238E27FC236}">
                <a16:creationId xmlns:a16="http://schemas.microsoft.com/office/drawing/2014/main" id="{30D71F1D-3B83-47F8-A3B7-56775EB33AFE}"/>
              </a:ext>
            </a:extLst>
          </p:cNvPr>
          <p:cNvPicPr>
            <a:picLocks noRot="1" noChangeAspect="1"/>
          </p:cNvPicPr>
          <p:nvPr>
            <a:videoFile r:link="rId1"/>
          </p:nvPr>
        </p:nvPicPr>
        <p:blipFill>
          <a:blip r:embed="rId3"/>
          <a:stretch>
            <a:fillRect/>
          </a:stretch>
        </p:blipFill>
        <p:spPr>
          <a:xfrm>
            <a:off x="2611225" y="358219"/>
            <a:ext cx="9407950" cy="6061435"/>
          </a:xfrm>
          <a:prstGeom prst="rect">
            <a:avLst/>
          </a:prstGeom>
        </p:spPr>
      </p:pic>
      <p:sp>
        <p:nvSpPr>
          <p:cNvPr id="3" name="TextBox 2">
            <a:extLst>
              <a:ext uri="{FF2B5EF4-FFF2-40B4-BE49-F238E27FC236}">
                <a16:creationId xmlns:a16="http://schemas.microsoft.com/office/drawing/2014/main" id="{7D5F3BBE-6C2D-4CF7-B6D5-3997D71B84D2}"/>
              </a:ext>
            </a:extLst>
          </p:cNvPr>
          <p:cNvSpPr txBox="1"/>
          <p:nvPr/>
        </p:nvSpPr>
        <p:spPr>
          <a:xfrm>
            <a:off x="744718" y="791852"/>
            <a:ext cx="1621410" cy="2585323"/>
          </a:xfrm>
          <a:prstGeom prst="rect">
            <a:avLst/>
          </a:prstGeom>
          <a:noFill/>
        </p:spPr>
        <p:txBody>
          <a:bodyPr wrap="square" rtlCol="0">
            <a:spAutoFit/>
          </a:bodyPr>
          <a:lstStyle/>
          <a:p>
            <a:r>
              <a:rPr lang="en-GB" b="1" dirty="0">
                <a:latin typeface="Twinkl Cursive Looped" panose="02000000000000000000" pitchFamily="2" charset="0"/>
              </a:rPr>
              <a:t>Jesus the light of the world…</a:t>
            </a:r>
          </a:p>
          <a:p>
            <a:r>
              <a:rPr lang="en-GB" b="1" dirty="0">
                <a:latin typeface="Twinkl Cursive Looped" panose="02000000000000000000" pitchFamily="2" charset="0"/>
              </a:rPr>
              <a:t>Laruen Daigle</a:t>
            </a:r>
          </a:p>
          <a:p>
            <a:endParaRPr lang="en-GB" b="1" dirty="0">
              <a:latin typeface="Twinkl Cursive Looped" panose="02000000000000000000" pitchFamily="2" charset="0"/>
            </a:endParaRPr>
          </a:p>
          <a:p>
            <a:endParaRPr lang="en-GB" b="1" dirty="0">
              <a:latin typeface="Twinkl Cursive Looped" panose="02000000000000000000" pitchFamily="2" charset="0"/>
            </a:endParaRPr>
          </a:p>
          <a:p>
            <a:r>
              <a:rPr lang="en-GB" b="1" dirty="0">
                <a:latin typeface="Twinkl Cursive Looped" panose="02000000000000000000" pitchFamily="2" charset="0"/>
              </a:rPr>
              <a:t>Listen and reflect</a:t>
            </a:r>
          </a:p>
        </p:txBody>
      </p:sp>
    </p:spTree>
    <p:extLst>
      <p:ext uri="{BB962C8B-B14F-4D97-AF65-F5344CB8AC3E}">
        <p14:creationId xmlns:p14="http://schemas.microsoft.com/office/powerpoint/2010/main" val="3171607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033913" y="1557228"/>
            <a:ext cx="6429081" cy="4406250"/>
          </a:xfrm>
        </p:spPr>
        <p:txBody>
          <a:bodyPr vert="horz" lIns="91440" tIns="45720" rIns="91440" bIns="45720" rtlCol="0" anchor="t">
            <a:normAutofit fontScale="92500" lnSpcReduction="20000"/>
          </a:bodyPr>
          <a:lstStyle/>
          <a:p>
            <a:endParaRPr lang="en-GB" dirty="0"/>
          </a:p>
          <a:p>
            <a:endParaRPr lang="en-GB" b="1" dirty="0"/>
          </a:p>
          <a:p>
            <a:endParaRPr lang="en-GB" b="1" dirty="0"/>
          </a:p>
          <a:p>
            <a:r>
              <a:rPr lang="en-GB" b="1" dirty="0"/>
              <a:t> </a:t>
            </a:r>
          </a:p>
          <a:p>
            <a:r>
              <a:rPr lang="en-GB" sz="2800" b="1" dirty="0">
                <a:latin typeface="Twinkl Cursive Looped"/>
              </a:rPr>
              <a:t>Dear </a:t>
            </a:r>
            <a:r>
              <a:rPr lang="en-GB" sz="2800" b="1" dirty="0">
                <a:solidFill>
                  <a:srgbClr val="0D0D0D"/>
                </a:solidFill>
                <a:latin typeface="Twinkl Cursive Looped"/>
              </a:rPr>
              <a:t>God,</a:t>
            </a:r>
          </a:p>
          <a:p>
            <a:r>
              <a:rPr lang="en-GB" sz="2800" b="1" dirty="0">
                <a:latin typeface="Twinkl Cursive Looped"/>
              </a:rPr>
              <a:t>Thank you for the word of God that we have to guide us. Please help us to see our responsibilities and our path for peace. Guide us in your light forever and always. </a:t>
            </a:r>
            <a:endParaRPr lang="en-GB" sz="2800" b="1" dirty="0">
              <a:latin typeface="Twinkl Cursive Looped" panose="02000000000000000000" pitchFamily="2" charset="0"/>
            </a:endParaRPr>
          </a:p>
          <a:p>
            <a:r>
              <a:rPr lang="en-GB" sz="2800" b="1" dirty="0">
                <a:latin typeface="Twinkl Cursive Looped"/>
              </a:rPr>
              <a:t>Amen.</a:t>
            </a:r>
            <a:endParaRPr lang="en-GB" sz="2800" dirty="0">
              <a:latin typeface="Twinkl Cursive Looped"/>
            </a:endParaRPr>
          </a:p>
          <a:p>
            <a:pPr>
              <a:lnSpc>
                <a:spcPct val="107000"/>
              </a:lnSpc>
              <a:spcAft>
                <a:spcPts val="800"/>
              </a:spcAft>
            </a:pPr>
            <a:r>
              <a:rPr lang="en-GB" sz="4800" b="1" dirty="0">
                <a:latin typeface="Twinkl Cursive Looped" panose="02000000000000000000" pitchFamily="2" charset="0"/>
                <a:ea typeface="Calibri" panose="020F0502020204030204" pitchFamily="34" charset="0"/>
                <a:cs typeface="Times New Roman" panose="02020603050405020304" pitchFamily="18" charset="0"/>
              </a:rPr>
              <a:t> </a:t>
            </a:r>
            <a:endParaRPr lang="en-GB" sz="4800" dirty="0">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endParaRPr lang="en-GB" dirty="0">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spTree>
    <p:extLst>
      <p:ext uri="{BB962C8B-B14F-4D97-AF65-F5344CB8AC3E}">
        <p14:creationId xmlns:p14="http://schemas.microsoft.com/office/powerpoint/2010/main" val="2890148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Peace</a:t>
            </a:r>
          </a:p>
          <a:p>
            <a:pPr>
              <a:lnSpc>
                <a:spcPct val="100000"/>
              </a:lnSpc>
              <a:spcAft>
                <a:spcPts val="600"/>
              </a:spcAft>
            </a:pPr>
            <a:r>
              <a:rPr lang="en-GB" sz="2400" dirty="0">
                <a:solidFill>
                  <a:schemeClr val="tx1"/>
                </a:solidFill>
                <a:latin typeface="Twinkl Cursive Looped"/>
              </a:rPr>
              <a:t>“A </a:t>
            </a:r>
            <a:r>
              <a:rPr lang="en-GB" sz="2400" dirty="0">
                <a:solidFill>
                  <a:srgbClr val="FF0000"/>
                </a:solidFill>
                <a:latin typeface="Twinkl Cursive Looped"/>
              </a:rPr>
              <a:t>heart</a:t>
            </a:r>
            <a:r>
              <a:rPr lang="en-GB" sz="2400" dirty="0">
                <a:solidFill>
                  <a:schemeClr val="tx1"/>
                </a:solidFill>
                <a:latin typeface="Twinkl Cursive Looped"/>
              </a:rPr>
              <a:t> at </a:t>
            </a:r>
            <a:r>
              <a:rPr lang="en-GB" sz="2400" dirty="0">
                <a:solidFill>
                  <a:srgbClr val="00B0F0"/>
                </a:solidFill>
                <a:latin typeface="Twinkl Cursive Looped"/>
              </a:rPr>
              <a:t>peace</a:t>
            </a:r>
            <a:r>
              <a:rPr lang="en-GB" sz="2400" dirty="0">
                <a:solidFill>
                  <a:schemeClr val="tx1"/>
                </a:solidFill>
                <a:latin typeface="Twinkl Cursive Looped"/>
              </a:rPr>
              <a:t> gives life to the body” Proverbs 14:30</a:t>
            </a:r>
          </a:p>
          <a:p>
            <a:pPr>
              <a:lnSpc>
                <a:spcPct val="100000"/>
              </a:lnSpc>
              <a:spcAft>
                <a:spcPts val="600"/>
              </a:spcAft>
            </a:pPr>
            <a:r>
              <a:rPr lang="en-GB" sz="2400" b="1" dirty="0">
                <a:solidFill>
                  <a:schemeClr val="tx1"/>
                </a:solidFill>
                <a:latin typeface="Twinkl Cursive Looped"/>
              </a:rPr>
              <a:t>Praise Worship 4</a:t>
            </a:r>
          </a:p>
        </p:txBody>
      </p:sp>
      <p:pic>
        <p:nvPicPr>
          <p:cNvPr id="6" name="Picture 5">
            <a:extLst>
              <a:ext uri="{FF2B5EF4-FFF2-40B4-BE49-F238E27FC236}">
                <a16:creationId xmlns:a16="http://schemas.microsoft.com/office/drawing/2014/main" id="{B2B0F5CC-7D82-489A-AD4A-0A399F8CD2C8}"/>
              </a:ext>
            </a:extLst>
          </p:cNvPr>
          <p:cNvPicPr>
            <a:picLocks noChangeAspect="1"/>
          </p:cNvPicPr>
          <p:nvPr/>
        </p:nvPicPr>
        <p:blipFill>
          <a:blip r:embed="rId2"/>
          <a:stretch>
            <a:fillRect/>
          </a:stretch>
        </p:blipFill>
        <p:spPr>
          <a:xfrm>
            <a:off x="4694450" y="0"/>
            <a:ext cx="7497550" cy="6858000"/>
          </a:xfrm>
          <a:prstGeom prst="rect">
            <a:avLst/>
          </a:prstGeom>
        </p:spPr>
      </p:pic>
    </p:spTree>
    <p:extLst>
      <p:ext uri="{BB962C8B-B14F-4D97-AF65-F5344CB8AC3E}">
        <p14:creationId xmlns:p14="http://schemas.microsoft.com/office/powerpoint/2010/main" val="34093210"/>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Light of the World - [Lyric Video] Lauren Daigle">
            <a:hlinkClick r:id="" action="ppaction://media"/>
            <a:extLst>
              <a:ext uri="{FF2B5EF4-FFF2-40B4-BE49-F238E27FC236}">
                <a16:creationId xmlns:a16="http://schemas.microsoft.com/office/drawing/2014/main" id="{30D71F1D-3B83-47F8-A3B7-56775EB33AFE}"/>
              </a:ext>
            </a:extLst>
          </p:cNvPr>
          <p:cNvPicPr>
            <a:picLocks noRot="1" noChangeAspect="1"/>
          </p:cNvPicPr>
          <p:nvPr>
            <a:videoFile r:link="rId1"/>
          </p:nvPr>
        </p:nvPicPr>
        <p:blipFill>
          <a:blip r:embed="rId3"/>
          <a:stretch>
            <a:fillRect/>
          </a:stretch>
        </p:blipFill>
        <p:spPr>
          <a:xfrm>
            <a:off x="2611225" y="358219"/>
            <a:ext cx="9407950" cy="6061435"/>
          </a:xfrm>
          <a:prstGeom prst="rect">
            <a:avLst/>
          </a:prstGeom>
        </p:spPr>
      </p:pic>
      <p:sp>
        <p:nvSpPr>
          <p:cNvPr id="3" name="TextBox 2">
            <a:extLst>
              <a:ext uri="{FF2B5EF4-FFF2-40B4-BE49-F238E27FC236}">
                <a16:creationId xmlns:a16="http://schemas.microsoft.com/office/drawing/2014/main" id="{7D5F3BBE-6C2D-4CF7-B6D5-3997D71B84D2}"/>
              </a:ext>
            </a:extLst>
          </p:cNvPr>
          <p:cNvSpPr txBox="1"/>
          <p:nvPr/>
        </p:nvSpPr>
        <p:spPr>
          <a:xfrm>
            <a:off x="744718" y="791852"/>
            <a:ext cx="1621410" cy="3970318"/>
          </a:xfrm>
          <a:prstGeom prst="rect">
            <a:avLst/>
          </a:prstGeom>
          <a:noFill/>
        </p:spPr>
        <p:txBody>
          <a:bodyPr wrap="square" rtlCol="0">
            <a:spAutoFit/>
          </a:bodyPr>
          <a:lstStyle/>
          <a:p>
            <a:r>
              <a:rPr lang="en-GB" b="1" dirty="0">
                <a:latin typeface="Twinkl Cursive Looped" panose="02000000000000000000" pitchFamily="2" charset="0"/>
              </a:rPr>
              <a:t>Jesus the light of the world…</a:t>
            </a:r>
          </a:p>
          <a:p>
            <a:r>
              <a:rPr lang="en-GB" b="1" dirty="0">
                <a:latin typeface="Twinkl Cursive Looped" panose="02000000000000000000" pitchFamily="2" charset="0"/>
              </a:rPr>
              <a:t>Laruen Daigle</a:t>
            </a:r>
          </a:p>
          <a:p>
            <a:endParaRPr lang="en-GB" b="1" dirty="0">
              <a:latin typeface="Twinkl Cursive Looped" panose="02000000000000000000" pitchFamily="2" charset="0"/>
            </a:endParaRPr>
          </a:p>
          <a:p>
            <a:endParaRPr lang="en-GB" b="1" dirty="0">
              <a:latin typeface="Twinkl Cursive Looped" panose="02000000000000000000" pitchFamily="2" charset="0"/>
            </a:endParaRPr>
          </a:p>
          <a:p>
            <a:r>
              <a:rPr lang="en-GB" b="1" dirty="0">
                <a:latin typeface="Twinkl Cursive Looped" panose="02000000000000000000" pitchFamily="2" charset="0"/>
              </a:rPr>
              <a:t>Listen and reflect what do you feel when listening to this – record on </a:t>
            </a:r>
            <a:r>
              <a:rPr lang="en-GB" b="1" dirty="0" err="1">
                <a:latin typeface="Twinkl Cursive Looped" panose="02000000000000000000" pitchFamily="2" charset="0"/>
              </a:rPr>
              <a:t>postits</a:t>
            </a:r>
            <a:endParaRPr lang="en-GB" b="1" dirty="0">
              <a:latin typeface="Twinkl Cursive Looped" panose="02000000000000000000" pitchFamily="2" charset="0"/>
            </a:endParaRPr>
          </a:p>
        </p:txBody>
      </p:sp>
    </p:spTree>
    <p:extLst>
      <p:ext uri="{BB962C8B-B14F-4D97-AF65-F5344CB8AC3E}">
        <p14:creationId xmlns:p14="http://schemas.microsoft.com/office/powerpoint/2010/main" val="164710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The Script - &quot;Hall Of Fame&quot; Lyrics">
            <a:hlinkClick r:id="" action="ppaction://media"/>
            <a:extLst>
              <a:ext uri="{FF2B5EF4-FFF2-40B4-BE49-F238E27FC236}">
                <a16:creationId xmlns:a16="http://schemas.microsoft.com/office/drawing/2014/main" id="{9439CAE6-9331-4FDB-8AFD-E8C92BEF71B2}"/>
              </a:ext>
            </a:extLst>
          </p:cNvPr>
          <p:cNvPicPr>
            <a:picLocks noRot="1" noChangeAspect="1"/>
          </p:cNvPicPr>
          <p:nvPr>
            <a:videoFile r:link="rId1"/>
          </p:nvPr>
        </p:nvPicPr>
        <p:blipFill>
          <a:blip r:embed="rId3"/>
          <a:stretch>
            <a:fillRect/>
          </a:stretch>
        </p:blipFill>
        <p:spPr>
          <a:xfrm>
            <a:off x="867266" y="678730"/>
            <a:ext cx="10152668" cy="5646656"/>
          </a:xfrm>
          <a:prstGeom prst="rect">
            <a:avLst/>
          </a:prstGeom>
        </p:spPr>
      </p:pic>
    </p:spTree>
    <p:extLst>
      <p:ext uri="{BB962C8B-B14F-4D97-AF65-F5344CB8AC3E}">
        <p14:creationId xmlns:p14="http://schemas.microsoft.com/office/powerpoint/2010/main" val="1706744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FC39D-BD34-4350-B97A-3A7BDDF50899}"/>
              </a:ext>
            </a:extLst>
          </p:cNvPr>
          <p:cNvSpPr>
            <a:spLocks noGrp="1"/>
          </p:cNvSpPr>
          <p:nvPr>
            <p:ph type="title"/>
          </p:nvPr>
        </p:nvSpPr>
        <p:spPr/>
        <p:txBody>
          <a:bodyPr/>
          <a:lstStyle/>
          <a:p>
            <a:r>
              <a:rPr lang="en-GB"/>
              <a:t>Especially for key stage 1</a:t>
            </a:r>
          </a:p>
        </p:txBody>
      </p:sp>
      <p:pic>
        <p:nvPicPr>
          <p:cNvPr id="3" name="Online Media 2" title="A song of peace">
            <a:hlinkClick r:id="" action="ppaction://media"/>
            <a:extLst>
              <a:ext uri="{FF2B5EF4-FFF2-40B4-BE49-F238E27FC236}">
                <a16:creationId xmlns:a16="http://schemas.microsoft.com/office/drawing/2014/main" id="{DCB7A624-CDE1-48C5-A938-09E95659443D}"/>
              </a:ext>
            </a:extLst>
          </p:cNvPr>
          <p:cNvPicPr>
            <a:picLocks noRot="1" noChangeAspect="1"/>
          </p:cNvPicPr>
          <p:nvPr>
            <a:videoFile r:link="rId1"/>
          </p:nvPr>
        </p:nvPicPr>
        <p:blipFill>
          <a:blip r:embed="rId3"/>
          <a:stretch>
            <a:fillRect/>
          </a:stretch>
        </p:blipFill>
        <p:spPr>
          <a:xfrm>
            <a:off x="1066800" y="1809946"/>
            <a:ext cx="9924854" cy="4590854"/>
          </a:xfrm>
          <a:prstGeom prst="rect">
            <a:avLst/>
          </a:prstGeom>
        </p:spPr>
      </p:pic>
    </p:spTree>
    <p:extLst>
      <p:ext uri="{BB962C8B-B14F-4D97-AF65-F5344CB8AC3E}">
        <p14:creationId xmlns:p14="http://schemas.microsoft.com/office/powerpoint/2010/main" val="3561987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choral singing narrow - Colne Valley Male Voice Choir">
            <a:extLst>
              <a:ext uri="{FF2B5EF4-FFF2-40B4-BE49-F238E27FC236}">
                <a16:creationId xmlns:a16="http://schemas.microsoft.com/office/drawing/2014/main" id="{5E5D99B9-ECD7-44C2-8446-B500D7C4641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593" b="10751"/>
          <a:stretch/>
        </p:blipFill>
        <p:spPr bwMode="auto">
          <a:xfrm>
            <a:off x="-1" y="10"/>
            <a:ext cx="12192000" cy="4551026"/>
          </a:xfrm>
          <a:prstGeom prst="rect">
            <a:avLst/>
          </a:prstGeom>
          <a:noFill/>
          <a:extLst>
            <a:ext uri="{909E8E84-426E-40DD-AFC4-6F175D3DCCD1}">
              <a14:hiddenFill xmlns:a14="http://schemas.microsoft.com/office/drawing/2010/main">
                <a:solidFill>
                  <a:srgbClr val="FFFFFF"/>
                </a:solidFill>
              </a14:hiddenFill>
            </a:ext>
          </a:extLst>
        </p:spPr>
      </p:pic>
      <p:sp>
        <p:nvSpPr>
          <p:cNvPr id="86" name="Rectangle 85">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30074"/>
            <a:ext cx="12192000" cy="2327925"/>
          </a:xfrm>
          <a:prstGeom prst="rect">
            <a:avLst/>
          </a:prstGeom>
          <a:solidFill>
            <a:schemeClr val="bg1">
              <a:lumMod val="75000"/>
              <a:lumOff val="25000"/>
            </a:schemeClr>
          </a:solidFill>
          <a:ln w="6350" cap="sq" cmpd="sng" algn="ctr">
            <a:noFill/>
            <a:prstDash val="solid"/>
            <a:miter lim="800000"/>
          </a:ln>
          <a:effectLst/>
        </p:spPr>
      </p:sp>
      <p:sp>
        <p:nvSpPr>
          <p:cNvPr id="88" name="Rectangle 87">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116" y="4692768"/>
            <a:ext cx="11859768" cy="200253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706E2942-F6C0-4702-8E4C-1BB91427D1F4}"/>
              </a:ext>
            </a:extLst>
          </p:cNvPr>
          <p:cNvSpPr>
            <a:spLocks noGrp="1"/>
          </p:cNvSpPr>
          <p:nvPr>
            <p:ph type="title"/>
          </p:nvPr>
        </p:nvSpPr>
        <p:spPr>
          <a:xfrm>
            <a:off x="372723" y="4956811"/>
            <a:ext cx="11439414" cy="897439"/>
          </a:xfrm>
        </p:spPr>
        <p:txBody>
          <a:bodyPr vert="horz" lIns="91440" tIns="45720" rIns="91440" bIns="45720" rtlCol="0" anchor="ctr">
            <a:normAutofit/>
          </a:bodyPr>
          <a:lstStyle/>
          <a:p>
            <a:pPr algn="ctr">
              <a:lnSpc>
                <a:spcPct val="83000"/>
              </a:lnSpc>
            </a:pPr>
            <a:r>
              <a:rPr lang="en-US" sz="4400" b="0" cap="all" spc="-100">
                <a:solidFill>
                  <a:schemeClr val="tx1"/>
                </a:solidFill>
              </a:rPr>
              <a:t>Children’s choice</a:t>
            </a:r>
          </a:p>
        </p:txBody>
      </p:sp>
    </p:spTree>
    <p:extLst>
      <p:ext uri="{BB962C8B-B14F-4D97-AF65-F5344CB8AC3E}">
        <p14:creationId xmlns:p14="http://schemas.microsoft.com/office/powerpoint/2010/main" val="64745845"/>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a:bodyPr>
          <a:lstStyle/>
          <a:p>
            <a:pPr>
              <a:spcAft>
                <a:spcPts val="600"/>
              </a:spcAft>
            </a:pPr>
            <a:endParaRPr lang="en-GB">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pic>
        <p:nvPicPr>
          <p:cNvPr id="3074" name="Picture 2" descr="The Lord&amp;#39;s Prayer Display Posters by Twinkl Printable Resources | TpT">
            <a:extLst>
              <a:ext uri="{FF2B5EF4-FFF2-40B4-BE49-F238E27FC236}">
                <a16:creationId xmlns:a16="http://schemas.microsoft.com/office/drawing/2014/main" id="{FAD109EE-75F8-46DF-BB55-6C77EA8BCE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9663" y="457197"/>
            <a:ext cx="6815135" cy="5943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0064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798138"/>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Peace</a:t>
            </a:r>
          </a:p>
          <a:p>
            <a:pPr>
              <a:lnSpc>
                <a:spcPct val="100000"/>
              </a:lnSpc>
              <a:spcAft>
                <a:spcPts val="600"/>
              </a:spcAft>
            </a:pPr>
            <a:r>
              <a:rPr lang="en-GB" sz="2400" dirty="0">
                <a:solidFill>
                  <a:schemeClr val="tx1"/>
                </a:solidFill>
                <a:latin typeface="Twinkl Cursive Looped"/>
              </a:rPr>
              <a:t>“A </a:t>
            </a:r>
            <a:r>
              <a:rPr lang="en-GB" sz="2400" dirty="0">
                <a:solidFill>
                  <a:srgbClr val="FF0000"/>
                </a:solidFill>
                <a:latin typeface="Twinkl Cursive Looped"/>
              </a:rPr>
              <a:t>heart</a:t>
            </a:r>
            <a:r>
              <a:rPr lang="en-GB" sz="2400" dirty="0">
                <a:solidFill>
                  <a:schemeClr val="tx1"/>
                </a:solidFill>
                <a:latin typeface="Twinkl Cursive Looped"/>
              </a:rPr>
              <a:t> at </a:t>
            </a:r>
            <a:r>
              <a:rPr lang="en-GB" sz="2400" dirty="0">
                <a:solidFill>
                  <a:srgbClr val="00B0F0"/>
                </a:solidFill>
                <a:latin typeface="Twinkl Cursive Looped"/>
              </a:rPr>
              <a:t>peace</a:t>
            </a:r>
            <a:r>
              <a:rPr lang="en-GB" sz="2400" dirty="0">
                <a:solidFill>
                  <a:schemeClr val="tx1"/>
                </a:solidFill>
                <a:latin typeface="Twinkl Cursive Looped"/>
              </a:rPr>
              <a:t> gives life to the body” Proverbs 14:30</a:t>
            </a:r>
          </a:p>
          <a:p>
            <a:pPr>
              <a:lnSpc>
                <a:spcPct val="100000"/>
              </a:lnSpc>
              <a:spcAft>
                <a:spcPts val="600"/>
              </a:spcAft>
            </a:pPr>
            <a:r>
              <a:rPr lang="en-GB" sz="2400" b="1" dirty="0">
                <a:solidFill>
                  <a:schemeClr val="tx1"/>
                </a:solidFill>
                <a:latin typeface="Twinkl Cursive Looped"/>
              </a:rPr>
              <a:t>Class Worship 5</a:t>
            </a:r>
          </a:p>
          <a:p>
            <a:pPr>
              <a:lnSpc>
                <a:spcPct val="100000"/>
              </a:lnSpc>
              <a:spcAft>
                <a:spcPts val="600"/>
              </a:spcAft>
            </a:pPr>
            <a:r>
              <a:rPr lang="en-GB" sz="2400" b="1" dirty="0">
                <a:solidFill>
                  <a:schemeClr val="tx1"/>
                </a:solidFill>
                <a:latin typeface="Twinkl Cursive Looped"/>
              </a:rPr>
              <a:t>Thursday</a:t>
            </a:r>
          </a:p>
        </p:txBody>
      </p:sp>
      <p:pic>
        <p:nvPicPr>
          <p:cNvPr id="6" name="Picture 5">
            <a:extLst>
              <a:ext uri="{FF2B5EF4-FFF2-40B4-BE49-F238E27FC236}">
                <a16:creationId xmlns:a16="http://schemas.microsoft.com/office/drawing/2014/main" id="{B2B0F5CC-7D82-489A-AD4A-0A399F8CD2C8}"/>
              </a:ext>
            </a:extLst>
          </p:cNvPr>
          <p:cNvPicPr>
            <a:picLocks noChangeAspect="1"/>
          </p:cNvPicPr>
          <p:nvPr/>
        </p:nvPicPr>
        <p:blipFill>
          <a:blip r:embed="rId2"/>
          <a:stretch>
            <a:fillRect/>
          </a:stretch>
        </p:blipFill>
        <p:spPr>
          <a:xfrm>
            <a:off x="4694450" y="0"/>
            <a:ext cx="7497550" cy="6858000"/>
          </a:xfrm>
          <a:prstGeom prst="rect">
            <a:avLst/>
          </a:prstGeom>
        </p:spPr>
      </p:pic>
    </p:spTree>
    <p:extLst>
      <p:ext uri="{BB962C8B-B14F-4D97-AF65-F5344CB8AC3E}">
        <p14:creationId xmlns:p14="http://schemas.microsoft.com/office/powerpoint/2010/main" val="787065331"/>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207745"/>
            <a:ext cx="3729162" cy="1168294"/>
          </a:xfrm>
        </p:spPr>
        <p:txBody>
          <a:bodyPr>
            <a:normAutofit/>
          </a:bodyPr>
          <a:lstStyle/>
          <a:p>
            <a:r>
              <a:rPr lang="en-GB" sz="3600">
                <a:solidFill>
                  <a:schemeClr val="tx1"/>
                </a:solidFill>
                <a:latin typeface="Twinkl Cursive Looped" panose="02000000000000000000" pitchFamily="2" charset="0"/>
              </a:rPr>
              <a:t>Reflection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971693"/>
            <a:ext cx="3793642" cy="5486045"/>
          </a:xfrm>
        </p:spPr>
        <p:txBody>
          <a:bodyPr vert="horz" lIns="91440" tIns="45720" rIns="91440" bIns="45720" rtlCol="0">
            <a:noAutofit/>
          </a:bodyPr>
          <a:lstStyle/>
          <a:p>
            <a:pPr>
              <a:lnSpc>
                <a:spcPct val="100000"/>
              </a:lnSpc>
              <a:spcAft>
                <a:spcPts val="600"/>
              </a:spcAft>
            </a:pPr>
            <a:r>
              <a:rPr lang="en-GB" sz="2400" b="1" dirty="0">
                <a:solidFill>
                  <a:srgbClr val="00B0F0"/>
                </a:solidFill>
                <a:latin typeface="Twinkl Cursive Looped"/>
              </a:rPr>
              <a:t>How can YOU be the voice of Peace?</a:t>
            </a:r>
          </a:p>
          <a:p>
            <a:pPr>
              <a:lnSpc>
                <a:spcPct val="100000"/>
              </a:lnSpc>
              <a:spcAft>
                <a:spcPts val="600"/>
              </a:spcAft>
            </a:pPr>
            <a:r>
              <a:rPr lang="en-GB" sz="2400" b="1" dirty="0">
                <a:solidFill>
                  <a:schemeClr val="tx1"/>
                </a:solidFill>
                <a:latin typeface="Twinkl Cursive Looped"/>
              </a:rPr>
              <a:t>Value Passport:</a:t>
            </a:r>
          </a:p>
          <a:p>
            <a:pPr>
              <a:lnSpc>
                <a:spcPct val="100000"/>
              </a:lnSpc>
              <a:spcAft>
                <a:spcPts val="600"/>
              </a:spcAft>
            </a:pPr>
            <a:endParaRPr lang="en-GB" sz="2400" b="1" dirty="0">
              <a:solidFill>
                <a:schemeClr val="tx1"/>
              </a:solidFill>
              <a:latin typeface="Twinkl Cursive Looped"/>
            </a:endParaRPr>
          </a:p>
          <a:p>
            <a:pPr>
              <a:lnSpc>
                <a:spcPct val="100000"/>
              </a:lnSpc>
              <a:spcAft>
                <a:spcPts val="600"/>
              </a:spcAft>
            </a:pPr>
            <a:r>
              <a:rPr lang="en-GB" sz="2400" b="1" dirty="0">
                <a:solidFill>
                  <a:schemeClr val="tx1"/>
                </a:solidFill>
                <a:latin typeface="Twinkl Cursive Looped"/>
              </a:rPr>
              <a:t>Look at the image why do you think Mary may have been afraid?</a:t>
            </a:r>
          </a:p>
          <a:p>
            <a:pPr>
              <a:lnSpc>
                <a:spcPct val="100000"/>
              </a:lnSpc>
              <a:spcAft>
                <a:spcPts val="600"/>
              </a:spcAft>
            </a:pPr>
            <a:endParaRPr lang="en-GB" sz="2400" b="1" dirty="0">
              <a:solidFill>
                <a:schemeClr val="tx1"/>
              </a:solidFill>
              <a:latin typeface="Twinkl Cursive Looped"/>
            </a:endParaRPr>
          </a:p>
          <a:p>
            <a:pPr>
              <a:lnSpc>
                <a:spcPct val="100000"/>
              </a:lnSpc>
              <a:spcAft>
                <a:spcPts val="600"/>
              </a:spcAft>
            </a:pPr>
            <a:r>
              <a:rPr lang="en-GB" sz="2400" b="1" dirty="0">
                <a:solidFill>
                  <a:schemeClr val="tx1"/>
                </a:solidFill>
                <a:latin typeface="Twinkl Cursive Looped"/>
              </a:rPr>
              <a:t>Write on a </a:t>
            </a:r>
            <a:r>
              <a:rPr lang="en-GB" sz="2400" b="1" dirty="0" err="1">
                <a:solidFill>
                  <a:schemeClr val="tx1"/>
                </a:solidFill>
                <a:latin typeface="Twinkl Cursive Looped"/>
              </a:rPr>
              <a:t>postit</a:t>
            </a:r>
            <a:r>
              <a:rPr lang="en-GB" sz="2400" b="1" dirty="0">
                <a:solidFill>
                  <a:schemeClr val="tx1"/>
                </a:solidFill>
                <a:latin typeface="Twinkl Cursive Looped"/>
              </a:rPr>
              <a:t> to let us know your thoughts.</a:t>
            </a:r>
          </a:p>
        </p:txBody>
      </p:sp>
      <p:pic>
        <p:nvPicPr>
          <p:cNvPr id="4" name="Picture 2" descr="The Very First Christmas (The Beginner&amp;#39;s Bible): Zondervan: 9780310718260:  Amazon.com: Books">
            <a:extLst>
              <a:ext uri="{FF2B5EF4-FFF2-40B4-BE49-F238E27FC236}">
                <a16:creationId xmlns:a16="http://schemas.microsoft.com/office/drawing/2014/main" id="{1E4E4C2A-64AB-46BA-8194-C48C849724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7926" y="0"/>
            <a:ext cx="758307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4509815"/>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Candle vigil to mark COVID-19 anniversary | North Bay Nugget">
            <a:extLst>
              <a:ext uri="{FF2B5EF4-FFF2-40B4-BE49-F238E27FC236}">
                <a16:creationId xmlns:a16="http://schemas.microsoft.com/office/drawing/2014/main" id="{DB8821FC-C373-401E-94F1-FC05BA65CC3C}"/>
              </a:ext>
            </a:extLst>
          </p:cNvPr>
          <p:cNvPicPr/>
          <p:nvPr/>
        </p:nvPicPr>
        <p:blipFill rotWithShape="1">
          <a:blip r:embed="rId2">
            <a:extLst>
              <a:ext uri="{28A0092B-C50C-407E-A947-70E740481C1C}">
                <a14:useLocalDpi xmlns:a14="http://schemas.microsoft.com/office/drawing/2010/main" val="0"/>
              </a:ext>
            </a:extLst>
          </a:blip>
          <a:srcRect t="18521" r="-2" b="24311"/>
          <a:stretch/>
        </p:blipFill>
        <p:spPr bwMode="auto">
          <a:xfrm>
            <a:off x="7531511" y="3351888"/>
            <a:ext cx="4660490" cy="3506112"/>
          </a:xfrm>
          <a:custGeom>
            <a:avLst/>
            <a:gdLst/>
            <a:ahLst/>
            <a:cxnLst/>
            <a:rect l="l" t="t" r="r" b="b"/>
            <a:pathLst>
              <a:path w="4397481" h="3351888">
                <a:moveTo>
                  <a:pt x="0" y="0"/>
                </a:moveTo>
                <a:lnTo>
                  <a:pt x="4397481" y="0"/>
                </a:lnTo>
                <a:lnTo>
                  <a:pt x="4397481" y="3351888"/>
                </a:lnTo>
                <a:lnTo>
                  <a:pt x="1552363" y="3351888"/>
                </a:lnTo>
                <a:close/>
              </a:path>
            </a:pathLst>
          </a:custGeom>
          <a:noFill/>
        </p:spPr>
      </p:pic>
      <p:pic>
        <p:nvPicPr>
          <p:cNvPr id="6" name="Picture 5" descr="Bible with a crown of thorns on a wooden table | Crown of thorns, Worship  backgrounds, Jesus christ images">
            <a:extLst>
              <a:ext uri="{FF2B5EF4-FFF2-40B4-BE49-F238E27FC236}">
                <a16:creationId xmlns:a16="http://schemas.microsoft.com/office/drawing/2014/main" id="{ED52DE9A-584E-423B-AE12-4AADD86ECD59}"/>
              </a:ext>
            </a:extLst>
          </p:cNvPr>
          <p:cNvPicPr/>
          <p:nvPr/>
        </p:nvPicPr>
        <p:blipFill rotWithShape="1">
          <a:blip r:embed="rId3">
            <a:extLst>
              <a:ext uri="{28A0092B-C50C-407E-A947-70E740481C1C}">
                <a14:useLocalDpi xmlns:a14="http://schemas.microsoft.com/office/drawing/2010/main" val="0"/>
              </a:ext>
            </a:extLst>
          </a:blip>
          <a:srcRect r="11302" b="2"/>
          <a:stretch/>
        </p:blipFill>
        <p:spPr bwMode="auto">
          <a:xfrm>
            <a:off x="20" y="10"/>
            <a:ext cx="9154673" cy="6863475"/>
          </a:xfrm>
          <a:custGeom>
            <a:avLst/>
            <a:gdLst/>
            <a:ahLst/>
            <a:cxnLst/>
            <a:rect l="l" t="t" r="r" b="b"/>
            <a:pathLst>
              <a:path w="9154693" h="6863485">
                <a:moveTo>
                  <a:pt x="0" y="0"/>
                </a:moveTo>
                <a:lnTo>
                  <a:pt x="5976000" y="0"/>
                </a:lnTo>
                <a:lnTo>
                  <a:pt x="9154693" y="6863485"/>
                </a:lnTo>
                <a:lnTo>
                  <a:pt x="0" y="6863485"/>
                </a:lnTo>
                <a:lnTo>
                  <a:pt x="0" y="0"/>
                </a:lnTo>
                <a:close/>
              </a:path>
            </a:pathLst>
          </a:custGeom>
          <a:noFill/>
        </p:spPr>
      </p:pic>
      <p:pic>
        <p:nvPicPr>
          <p:cNvPr id="7" name="Picture 6" descr="A picture containing text, sunset, outdoor, sun&#10;&#10;Description automatically generated">
            <a:extLst>
              <a:ext uri="{FF2B5EF4-FFF2-40B4-BE49-F238E27FC236}">
                <a16:creationId xmlns:a16="http://schemas.microsoft.com/office/drawing/2014/main" id="{F36B5C4A-EA04-4F5D-B459-354AC0F7B796}"/>
              </a:ext>
            </a:extLst>
          </p:cNvPr>
          <p:cNvPicPr/>
          <p:nvPr/>
        </p:nvPicPr>
        <p:blipFill rotWithShape="1">
          <a:blip r:embed="rId4">
            <a:extLst>
              <a:ext uri="{28A0092B-C50C-407E-A947-70E740481C1C}">
                <a14:useLocalDpi xmlns:a14="http://schemas.microsoft.com/office/drawing/2010/main" val="0"/>
              </a:ext>
            </a:extLst>
          </a:blip>
          <a:srcRect r="-2" b="797"/>
          <a:stretch/>
        </p:blipFill>
        <p:spPr bwMode="auto">
          <a:xfrm>
            <a:off x="5977142" y="5494"/>
            <a:ext cx="6214838" cy="3346394"/>
          </a:xfrm>
          <a:custGeom>
            <a:avLst/>
            <a:gdLst/>
            <a:ahLst/>
            <a:cxnLst/>
            <a:rect l="l" t="t" r="r" b="b"/>
            <a:pathLst>
              <a:path w="6023811" h="3346404">
                <a:moveTo>
                  <a:pt x="0" y="0"/>
                </a:moveTo>
                <a:lnTo>
                  <a:pt x="6023811" y="0"/>
                </a:lnTo>
                <a:lnTo>
                  <a:pt x="6023811" y="3346404"/>
                </a:lnTo>
                <a:lnTo>
                  <a:pt x="1549824" y="3346404"/>
                </a:lnTo>
                <a:close/>
              </a:path>
            </a:pathLst>
          </a:custGeom>
          <a:noFill/>
        </p:spPr>
      </p:pic>
      <p:sp>
        <p:nvSpPr>
          <p:cNvPr id="9" name="TextBox 8">
            <a:extLst>
              <a:ext uri="{FF2B5EF4-FFF2-40B4-BE49-F238E27FC236}">
                <a16:creationId xmlns:a16="http://schemas.microsoft.com/office/drawing/2014/main" id="{C197ABFF-1A72-4936-865E-7A86A78D513B}"/>
              </a:ext>
            </a:extLst>
          </p:cNvPr>
          <p:cNvSpPr txBox="1"/>
          <p:nvPr/>
        </p:nvSpPr>
        <p:spPr>
          <a:xfrm>
            <a:off x="97472" y="5836465"/>
            <a:ext cx="5879670" cy="686347"/>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Father who teaches us through his word.</a:t>
            </a:r>
          </a:p>
        </p:txBody>
      </p:sp>
      <p:sp>
        <p:nvSpPr>
          <p:cNvPr id="10" name="TextBox 9">
            <a:extLst>
              <a:ext uri="{FF2B5EF4-FFF2-40B4-BE49-F238E27FC236}">
                <a16:creationId xmlns:a16="http://schemas.microsoft.com/office/drawing/2014/main" id="{E69D528C-37E2-4F98-BE9F-A740D766B028}"/>
              </a:ext>
            </a:extLst>
          </p:cNvPr>
          <p:cNvSpPr txBox="1"/>
          <p:nvPr/>
        </p:nvSpPr>
        <p:spPr>
          <a:xfrm>
            <a:off x="6096000" y="2998636"/>
            <a:ext cx="6023811" cy="334639"/>
          </a:xfrm>
          <a:prstGeom prst="rect">
            <a:avLst/>
          </a:prstGeom>
          <a:solidFill>
            <a:srgbClr val="000000">
              <a:alpha val="50000"/>
            </a:srgbClr>
          </a:solidFill>
          <a:ln>
            <a:noFill/>
          </a:ln>
        </p:spPr>
        <p:txBody>
          <a:bodyPr wrap="square" rtlCol="0">
            <a:noAutofit/>
          </a:bodyPr>
          <a:lstStyle/>
          <a:p>
            <a:pPr algn="ctr">
              <a:spcAft>
                <a:spcPts val="600"/>
              </a:spcAft>
            </a:pPr>
            <a:r>
              <a:rPr lang="en-GB" sz="2000">
                <a:solidFill>
                  <a:srgbClr val="FFFFFF"/>
                </a:solidFill>
              </a:rPr>
              <a:t>We think of God’s son, Jesus who loves us</a:t>
            </a:r>
            <a:r>
              <a:rPr lang="en-GB" sz="1150">
                <a:solidFill>
                  <a:srgbClr val="FFFFFF"/>
                </a:solidFill>
              </a:rPr>
              <a:t>.</a:t>
            </a:r>
          </a:p>
        </p:txBody>
      </p:sp>
      <p:sp>
        <p:nvSpPr>
          <p:cNvPr id="11" name="TextBox 10">
            <a:extLst>
              <a:ext uri="{FF2B5EF4-FFF2-40B4-BE49-F238E27FC236}">
                <a16:creationId xmlns:a16="http://schemas.microsoft.com/office/drawing/2014/main" id="{ADFCD8AE-66F7-4A9D-8694-53D948B465C4}"/>
              </a:ext>
            </a:extLst>
          </p:cNvPr>
          <p:cNvSpPr txBox="1"/>
          <p:nvPr/>
        </p:nvSpPr>
        <p:spPr>
          <a:xfrm>
            <a:off x="7794499" y="6012044"/>
            <a:ext cx="4397481" cy="335188"/>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Holy spirit, who guides us.</a:t>
            </a:r>
          </a:p>
        </p:txBody>
      </p:sp>
    </p:spTree>
    <p:extLst>
      <p:ext uri="{BB962C8B-B14F-4D97-AF65-F5344CB8AC3E}">
        <p14:creationId xmlns:p14="http://schemas.microsoft.com/office/powerpoint/2010/main" val="1734473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a:bodyPr>
          <a:lstStyle/>
          <a:p>
            <a:pPr>
              <a:spcAft>
                <a:spcPts val="600"/>
              </a:spcAft>
            </a:pPr>
            <a:endParaRPr lang="en-GB">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pic>
        <p:nvPicPr>
          <p:cNvPr id="3074" name="Picture 2" descr="The Lord&amp;#39;s Prayer Display Posters by Twinkl Printable Resources | TpT">
            <a:extLst>
              <a:ext uri="{FF2B5EF4-FFF2-40B4-BE49-F238E27FC236}">
                <a16:creationId xmlns:a16="http://schemas.microsoft.com/office/drawing/2014/main" id="{FAD109EE-75F8-46DF-BB55-6C77EA8BCE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9663" y="457197"/>
            <a:ext cx="6815135" cy="5943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3905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798138"/>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Peace</a:t>
            </a:r>
          </a:p>
          <a:p>
            <a:pPr>
              <a:lnSpc>
                <a:spcPct val="100000"/>
              </a:lnSpc>
              <a:spcAft>
                <a:spcPts val="600"/>
              </a:spcAft>
            </a:pPr>
            <a:r>
              <a:rPr lang="en-GB" sz="2400" dirty="0">
                <a:solidFill>
                  <a:schemeClr val="tx1"/>
                </a:solidFill>
                <a:latin typeface="Twinkl Cursive Looped"/>
              </a:rPr>
              <a:t>“A </a:t>
            </a:r>
            <a:r>
              <a:rPr lang="en-GB" sz="2400" dirty="0">
                <a:solidFill>
                  <a:srgbClr val="FF0000"/>
                </a:solidFill>
                <a:latin typeface="Twinkl Cursive Looped"/>
              </a:rPr>
              <a:t>heart</a:t>
            </a:r>
            <a:r>
              <a:rPr lang="en-GB" sz="2400" dirty="0">
                <a:solidFill>
                  <a:schemeClr val="tx1"/>
                </a:solidFill>
                <a:latin typeface="Twinkl Cursive Looped"/>
              </a:rPr>
              <a:t> at </a:t>
            </a:r>
            <a:r>
              <a:rPr lang="en-GB" sz="2400" dirty="0">
                <a:solidFill>
                  <a:srgbClr val="00B0F0"/>
                </a:solidFill>
                <a:latin typeface="Twinkl Cursive Looped"/>
              </a:rPr>
              <a:t>peace</a:t>
            </a:r>
            <a:r>
              <a:rPr lang="en-GB" sz="2400" dirty="0">
                <a:solidFill>
                  <a:schemeClr val="tx1"/>
                </a:solidFill>
                <a:latin typeface="Twinkl Cursive Looped"/>
              </a:rPr>
              <a:t> gives life to the body” Proverbs 14:30</a:t>
            </a:r>
          </a:p>
          <a:p>
            <a:pPr>
              <a:lnSpc>
                <a:spcPct val="100000"/>
              </a:lnSpc>
              <a:spcAft>
                <a:spcPts val="600"/>
              </a:spcAft>
            </a:pPr>
            <a:r>
              <a:rPr lang="en-GB" sz="2400" b="1" dirty="0">
                <a:solidFill>
                  <a:schemeClr val="tx1"/>
                </a:solidFill>
                <a:latin typeface="Twinkl Cursive Looped"/>
              </a:rPr>
              <a:t>Celebration Worship 5</a:t>
            </a:r>
          </a:p>
          <a:p>
            <a:pPr>
              <a:lnSpc>
                <a:spcPct val="100000"/>
              </a:lnSpc>
              <a:spcAft>
                <a:spcPts val="600"/>
              </a:spcAft>
            </a:pPr>
            <a:endParaRPr lang="en-GB" sz="2400" b="1" dirty="0">
              <a:solidFill>
                <a:schemeClr val="tx1"/>
              </a:solidFill>
              <a:latin typeface="Twinkl Cursive Looped"/>
            </a:endParaRPr>
          </a:p>
          <a:p>
            <a:pPr>
              <a:lnSpc>
                <a:spcPct val="100000"/>
              </a:lnSpc>
              <a:spcAft>
                <a:spcPts val="600"/>
              </a:spcAft>
            </a:pPr>
            <a:endParaRPr lang="en-GB" sz="2400" b="1" dirty="0">
              <a:solidFill>
                <a:schemeClr val="tx1"/>
              </a:solidFill>
              <a:latin typeface="Twinkl Cursive Looped"/>
            </a:endParaRPr>
          </a:p>
        </p:txBody>
      </p:sp>
      <p:pic>
        <p:nvPicPr>
          <p:cNvPr id="6" name="Picture 5">
            <a:extLst>
              <a:ext uri="{FF2B5EF4-FFF2-40B4-BE49-F238E27FC236}">
                <a16:creationId xmlns:a16="http://schemas.microsoft.com/office/drawing/2014/main" id="{B2B0F5CC-7D82-489A-AD4A-0A399F8CD2C8}"/>
              </a:ext>
            </a:extLst>
          </p:cNvPr>
          <p:cNvPicPr>
            <a:picLocks noChangeAspect="1"/>
          </p:cNvPicPr>
          <p:nvPr/>
        </p:nvPicPr>
        <p:blipFill>
          <a:blip r:embed="rId2"/>
          <a:stretch>
            <a:fillRect/>
          </a:stretch>
        </p:blipFill>
        <p:spPr>
          <a:xfrm>
            <a:off x="4694450" y="0"/>
            <a:ext cx="7497550" cy="6858000"/>
          </a:xfrm>
          <a:prstGeom prst="rect">
            <a:avLst/>
          </a:prstGeom>
        </p:spPr>
      </p:pic>
    </p:spTree>
    <p:extLst>
      <p:ext uri="{BB962C8B-B14F-4D97-AF65-F5344CB8AC3E}">
        <p14:creationId xmlns:p14="http://schemas.microsoft.com/office/powerpoint/2010/main" val="1757696481"/>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Happy Birthday&amp;#39; Song Facts—History of &amp;#39;Happy Birthday&amp;#39; Song">
            <a:extLst>
              <a:ext uri="{FF2B5EF4-FFF2-40B4-BE49-F238E27FC236}">
                <a16:creationId xmlns:a16="http://schemas.microsoft.com/office/drawing/2014/main" id="{8EF12D12-123B-4C44-80ED-64E1EAA220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5715"/>
          <a:stretch/>
        </p:blipFill>
        <p:spPr bwMode="auto">
          <a:xfrm>
            <a:off x="-1" y="10"/>
            <a:ext cx="12192000" cy="4551026"/>
          </a:xfrm>
          <a:prstGeom prst="rect">
            <a:avLst/>
          </a:prstGeom>
          <a:noFill/>
          <a:extLst>
            <a:ext uri="{909E8E84-426E-40DD-AFC4-6F175D3DCCD1}">
              <a14:hiddenFill xmlns:a14="http://schemas.microsoft.com/office/drawing/2010/main">
                <a:solidFill>
                  <a:srgbClr val="FFFFFF"/>
                </a:solidFill>
              </a14:hiddenFill>
            </a:ext>
          </a:extLst>
        </p:spPr>
      </p:pic>
      <p:sp>
        <p:nvSpPr>
          <p:cNvPr id="86" name="Rectangle 85">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30074"/>
            <a:ext cx="12192000" cy="2327925"/>
          </a:xfrm>
          <a:prstGeom prst="rect">
            <a:avLst/>
          </a:prstGeom>
          <a:solidFill>
            <a:schemeClr val="bg1">
              <a:lumMod val="75000"/>
              <a:lumOff val="25000"/>
            </a:schemeClr>
          </a:solidFill>
          <a:ln w="6350" cap="sq" cmpd="sng" algn="ctr">
            <a:noFill/>
            <a:prstDash val="solid"/>
            <a:miter lim="800000"/>
          </a:ln>
          <a:effectLst/>
        </p:spPr>
      </p:sp>
      <p:sp>
        <p:nvSpPr>
          <p:cNvPr id="88" name="Rectangle 87">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116" y="4692768"/>
            <a:ext cx="11859768" cy="200253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B9D0253D-13B3-40D0-A3E5-44E36B241AF2}"/>
              </a:ext>
            </a:extLst>
          </p:cNvPr>
          <p:cNvSpPr>
            <a:spLocks noGrp="1"/>
          </p:cNvSpPr>
          <p:nvPr>
            <p:ph type="title"/>
          </p:nvPr>
        </p:nvSpPr>
        <p:spPr>
          <a:xfrm>
            <a:off x="372723" y="4956811"/>
            <a:ext cx="11439414" cy="897439"/>
          </a:xfrm>
        </p:spPr>
        <p:txBody>
          <a:bodyPr vert="horz" lIns="91440" tIns="45720" rIns="91440" bIns="45720" rtlCol="0" anchor="ctr">
            <a:normAutofit/>
          </a:bodyPr>
          <a:lstStyle/>
          <a:p>
            <a:pPr algn="ctr">
              <a:lnSpc>
                <a:spcPct val="83000"/>
              </a:lnSpc>
            </a:pPr>
            <a:r>
              <a:rPr lang="en-US" sz="4400" b="0" cap="all" spc="-100">
                <a:solidFill>
                  <a:schemeClr val="tx1"/>
                </a:solidFill>
                <a:latin typeface="Twinkl Cursive Looped" panose="02000000000000000000" pitchFamily="2" charset="0"/>
              </a:rPr>
              <a:t>Birthdays….Happy Birthday to YOU</a:t>
            </a:r>
            <a:r>
              <a:rPr lang="en-US" sz="4400" b="0" cap="all" spc="-100">
                <a:solidFill>
                  <a:schemeClr val="tx1"/>
                </a:solidFill>
              </a:rPr>
              <a:t>.</a:t>
            </a:r>
          </a:p>
        </p:txBody>
      </p:sp>
    </p:spTree>
    <p:extLst>
      <p:ext uri="{BB962C8B-B14F-4D97-AF65-F5344CB8AC3E}">
        <p14:creationId xmlns:p14="http://schemas.microsoft.com/office/powerpoint/2010/main" val="3791407326"/>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7" name="Rectangle 136">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39" name="Rectangle 138">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41" name="Rectangle 140">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43" name="Group 142">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44" name="Straight Connector 143">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148" name="Rectangle 147">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14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alpha val="30000"/>
            </a:schemeClr>
          </a:solidFill>
          <a:ln w="6350" cap="sq" cmpd="sng" algn="ctr">
            <a:noFill/>
            <a:prstDash val="solid"/>
            <a:miter lim="800000"/>
          </a:ln>
          <a:effectLst/>
        </p:spPr>
      </p:sp>
      <p:sp>
        <p:nvSpPr>
          <p:cNvPr id="152" name="Rectangle 151">
            <a:extLst>
              <a:ext uri="{FF2B5EF4-FFF2-40B4-BE49-F238E27FC236}">
                <a16:creationId xmlns:a16="http://schemas.microsoft.com/office/drawing/2014/main" id="{7990846F-3F1A-44C0-89BC-2CEB1E8F5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rgbClr val="5CB346">
              <a:alpha val="40000"/>
            </a:srgbClr>
          </a:solidFill>
          <a:ln w="6350" cap="sq" cmpd="sng" algn="ctr">
            <a:noFill/>
            <a:prstDash val="solid"/>
            <a:miter lim="800000"/>
          </a:ln>
          <a:effectLst/>
        </p:spPr>
      </p:sp>
      <p:sp>
        <p:nvSpPr>
          <p:cNvPr id="154" name="Rectangle 153">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51DE489E-8B1A-4E9B-9F9E-852BE1C230D3}"/>
              </a:ext>
            </a:extLst>
          </p:cNvPr>
          <p:cNvSpPr>
            <a:spLocks noGrp="1"/>
          </p:cNvSpPr>
          <p:nvPr>
            <p:ph type="title"/>
          </p:nvPr>
        </p:nvSpPr>
        <p:spPr>
          <a:xfrm>
            <a:off x="466524" y="1340361"/>
            <a:ext cx="3729162" cy="3341700"/>
          </a:xfrm>
        </p:spPr>
        <p:txBody>
          <a:bodyPr vert="horz" lIns="91440" tIns="45720" rIns="91440" bIns="45720" rtlCol="0" anchor="ctr">
            <a:normAutofit/>
          </a:bodyPr>
          <a:lstStyle/>
          <a:p>
            <a:pPr algn="ctr">
              <a:lnSpc>
                <a:spcPct val="83000"/>
              </a:lnSpc>
            </a:pPr>
            <a:r>
              <a:rPr lang="en-US" sz="3600" b="0" cap="all" spc="-100" dirty="0">
                <a:solidFill>
                  <a:schemeClr val="tx1"/>
                </a:solidFill>
              </a:rPr>
              <a:t>Personal Development Awards</a:t>
            </a:r>
          </a:p>
        </p:txBody>
      </p:sp>
      <p:pic>
        <p:nvPicPr>
          <p:cNvPr id="2050" name="Picture 2" descr="Why Is My Tree Not Growing. Do You want to grow a tree? But are… | by Nancy  | Medium">
            <a:extLst>
              <a:ext uri="{FF2B5EF4-FFF2-40B4-BE49-F238E27FC236}">
                <a16:creationId xmlns:a16="http://schemas.microsoft.com/office/drawing/2014/main" id="{863FE2A4-E6CA-4FF1-A8C0-3ADBEF8E91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8163" y="0"/>
            <a:ext cx="7389859" cy="6788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3831735"/>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id="{A8702010-68BC-443D-88D4-407773D980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88" name="Rectangle 87">
            <a:extLst>
              <a:ext uri="{FF2B5EF4-FFF2-40B4-BE49-F238E27FC236}">
                <a16:creationId xmlns:a16="http://schemas.microsoft.com/office/drawing/2014/main" id="{CFFB3FCD-ADAB-4198-B351-2D48D2A624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7C98BC01-3202-4963-97F4-2F741AC165CA}"/>
              </a:ext>
            </a:extLst>
          </p:cNvPr>
          <p:cNvSpPr>
            <a:spLocks noGrp="1"/>
          </p:cNvSpPr>
          <p:nvPr>
            <p:ph type="title"/>
          </p:nvPr>
        </p:nvSpPr>
        <p:spPr>
          <a:xfrm>
            <a:off x="1066806" y="2642181"/>
            <a:ext cx="5716338" cy="2161272"/>
          </a:xfrm>
        </p:spPr>
        <p:txBody>
          <a:bodyPr vert="horz" lIns="91440" tIns="45720" rIns="91440" bIns="45720" rtlCol="0" anchor="ctr">
            <a:normAutofit fontScale="90000"/>
          </a:bodyPr>
          <a:lstStyle/>
          <a:p>
            <a:pPr algn="ctr">
              <a:lnSpc>
                <a:spcPct val="83000"/>
              </a:lnSpc>
            </a:pPr>
            <a:r>
              <a:rPr lang="en-US" sz="6000" b="0" cap="all" spc="-100">
                <a:latin typeface="Twinkl Cursive Looped" panose="02000000000000000000" pitchFamily="2" charset="0"/>
              </a:rPr>
              <a:t>Head Teacher Awards</a:t>
            </a:r>
            <a:br>
              <a:rPr lang="en-US" sz="6000" b="0" cap="all" spc="-100">
                <a:latin typeface="Twinkl Cursive Looped" panose="02000000000000000000" pitchFamily="2" charset="0"/>
              </a:rPr>
            </a:br>
            <a:endParaRPr lang="en-US" sz="6000" b="0" cap="all" spc="-100">
              <a:latin typeface="Twinkl Cursive Looped" panose="02000000000000000000" pitchFamily="2" charset="0"/>
            </a:endParaRPr>
          </a:p>
        </p:txBody>
      </p:sp>
      <p:sp>
        <p:nvSpPr>
          <p:cNvPr id="90" name="Rectangle 89">
            <a:extLst>
              <a:ext uri="{FF2B5EF4-FFF2-40B4-BE49-F238E27FC236}">
                <a16:creationId xmlns:a16="http://schemas.microsoft.com/office/drawing/2014/main" id="{728BB691-7718-4B75-B2DC-DD370B7D05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48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2" name="Straight Connector 91">
            <a:extLst>
              <a:ext uri="{FF2B5EF4-FFF2-40B4-BE49-F238E27FC236}">
                <a16:creationId xmlns:a16="http://schemas.microsoft.com/office/drawing/2014/main" id="{934E5709-24C6-4EAA-A963-DEB137693C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4A50C428-FB13-481F-9585-5BCCF34DB1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408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2ABEFF2D-6408-485D-BAD5-EFF000E256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5122" name="Picture 2" descr="Headteacher Awards - Concordia Academy">
            <a:extLst>
              <a:ext uri="{FF2B5EF4-FFF2-40B4-BE49-F238E27FC236}">
                <a16:creationId xmlns:a16="http://schemas.microsoft.com/office/drawing/2014/main" id="{751A5E1E-B0F3-48BF-99AB-B0AAA516406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724" r="16529"/>
          <a:stretch/>
        </p:blipFill>
        <p:spPr bwMode="auto">
          <a:xfrm>
            <a:off x="7228702" y="621793"/>
            <a:ext cx="4342547" cy="5614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31070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Light of the World - [Lyric Video] Lauren Daigle">
            <a:hlinkClick r:id="" action="ppaction://media"/>
            <a:extLst>
              <a:ext uri="{FF2B5EF4-FFF2-40B4-BE49-F238E27FC236}">
                <a16:creationId xmlns:a16="http://schemas.microsoft.com/office/drawing/2014/main" id="{30D71F1D-3B83-47F8-A3B7-56775EB33AFE}"/>
              </a:ext>
            </a:extLst>
          </p:cNvPr>
          <p:cNvPicPr>
            <a:picLocks noRot="1" noChangeAspect="1"/>
          </p:cNvPicPr>
          <p:nvPr>
            <a:videoFile r:link="rId1"/>
          </p:nvPr>
        </p:nvPicPr>
        <p:blipFill>
          <a:blip r:embed="rId3"/>
          <a:stretch>
            <a:fillRect/>
          </a:stretch>
        </p:blipFill>
        <p:spPr>
          <a:xfrm>
            <a:off x="2611225" y="358219"/>
            <a:ext cx="9407950" cy="6061435"/>
          </a:xfrm>
          <a:prstGeom prst="rect">
            <a:avLst/>
          </a:prstGeom>
        </p:spPr>
      </p:pic>
      <p:sp>
        <p:nvSpPr>
          <p:cNvPr id="3" name="TextBox 2">
            <a:extLst>
              <a:ext uri="{FF2B5EF4-FFF2-40B4-BE49-F238E27FC236}">
                <a16:creationId xmlns:a16="http://schemas.microsoft.com/office/drawing/2014/main" id="{7D5F3BBE-6C2D-4CF7-B6D5-3997D71B84D2}"/>
              </a:ext>
            </a:extLst>
          </p:cNvPr>
          <p:cNvSpPr txBox="1"/>
          <p:nvPr/>
        </p:nvSpPr>
        <p:spPr>
          <a:xfrm>
            <a:off x="744718" y="791852"/>
            <a:ext cx="1621410" cy="3970318"/>
          </a:xfrm>
          <a:prstGeom prst="rect">
            <a:avLst/>
          </a:prstGeom>
          <a:noFill/>
        </p:spPr>
        <p:txBody>
          <a:bodyPr wrap="square" rtlCol="0">
            <a:spAutoFit/>
          </a:bodyPr>
          <a:lstStyle/>
          <a:p>
            <a:r>
              <a:rPr lang="en-GB" b="1" dirty="0">
                <a:latin typeface="Twinkl Cursive Looped" panose="02000000000000000000" pitchFamily="2" charset="0"/>
              </a:rPr>
              <a:t>Jesus the light of the world…</a:t>
            </a:r>
          </a:p>
          <a:p>
            <a:r>
              <a:rPr lang="en-GB" b="1" dirty="0">
                <a:latin typeface="Twinkl Cursive Looped" panose="02000000000000000000" pitchFamily="2" charset="0"/>
              </a:rPr>
              <a:t>Laruen Daigle</a:t>
            </a:r>
          </a:p>
          <a:p>
            <a:endParaRPr lang="en-GB" b="1" dirty="0">
              <a:latin typeface="Twinkl Cursive Looped" panose="02000000000000000000" pitchFamily="2" charset="0"/>
            </a:endParaRPr>
          </a:p>
          <a:p>
            <a:endParaRPr lang="en-GB" b="1" dirty="0">
              <a:latin typeface="Twinkl Cursive Looped" panose="02000000000000000000" pitchFamily="2" charset="0"/>
            </a:endParaRPr>
          </a:p>
          <a:p>
            <a:r>
              <a:rPr lang="en-GB" b="1" dirty="0">
                <a:latin typeface="Twinkl Cursive Looped" panose="02000000000000000000" pitchFamily="2" charset="0"/>
              </a:rPr>
              <a:t>Listen and reflect what do you feel when listening to this – record on </a:t>
            </a:r>
            <a:r>
              <a:rPr lang="en-GB" b="1" dirty="0" err="1">
                <a:latin typeface="Twinkl Cursive Looped" panose="02000000000000000000" pitchFamily="2" charset="0"/>
              </a:rPr>
              <a:t>postits</a:t>
            </a:r>
            <a:endParaRPr lang="en-GB" b="1" dirty="0">
              <a:latin typeface="Twinkl Cursive Looped" panose="02000000000000000000" pitchFamily="2" charset="0"/>
            </a:endParaRPr>
          </a:p>
        </p:txBody>
      </p:sp>
    </p:spTree>
    <p:extLst>
      <p:ext uri="{BB962C8B-B14F-4D97-AF65-F5344CB8AC3E}">
        <p14:creationId xmlns:p14="http://schemas.microsoft.com/office/powerpoint/2010/main" val="3789300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a:bodyPr>
          <a:lstStyle/>
          <a:p>
            <a:pPr>
              <a:lnSpc>
                <a:spcPct val="107000"/>
              </a:lnSpc>
              <a:spcAft>
                <a:spcPts val="800"/>
              </a:spcAft>
            </a:pPr>
            <a:r>
              <a:rPr lang="en-GB" sz="4800" b="1" dirty="0">
                <a:latin typeface="Twinkl Cursive Looped" panose="02000000000000000000" pitchFamily="2" charset="0"/>
                <a:ea typeface="Calibri" panose="020F0502020204030204" pitchFamily="34" charset="0"/>
                <a:cs typeface="Times New Roman" panose="02020603050405020304" pitchFamily="18" charset="0"/>
              </a:rPr>
              <a:t>Ethos group </a:t>
            </a:r>
          </a:p>
          <a:p>
            <a:pPr>
              <a:lnSpc>
                <a:spcPct val="107000"/>
              </a:lnSpc>
              <a:spcAft>
                <a:spcPts val="800"/>
              </a:spcAft>
            </a:pPr>
            <a:r>
              <a:rPr lang="en-GB" sz="4800" b="1" dirty="0">
                <a:latin typeface="Twinkl Cursive Looped" panose="02000000000000000000" pitchFamily="2" charset="0"/>
                <a:ea typeface="Calibri" panose="020F0502020204030204" pitchFamily="34" charset="0"/>
                <a:cs typeface="Times New Roman" panose="02020603050405020304" pitchFamily="18" charset="0"/>
              </a:rPr>
              <a:t>Prayer to share </a:t>
            </a:r>
            <a:endParaRPr lang="en-GB" sz="4800" dirty="0">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endParaRPr lang="en-GB" dirty="0">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1026" name="Picture 2" descr="How To Pray With Your Kids | Zack Donaldson">
            <a:extLst>
              <a:ext uri="{FF2B5EF4-FFF2-40B4-BE49-F238E27FC236}">
                <a16:creationId xmlns:a16="http://schemas.microsoft.com/office/drawing/2014/main" id="{8932D568-8E21-4923-87B7-E1E2B403A6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068" y="462966"/>
            <a:ext cx="4573587" cy="5937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8200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7" name="Rectangle 136">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39" name="Rectangle 138">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41" name="Rectangle 140">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43" name="Group 142">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44" name="Straight Connector 143">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148" name="Rectangle 147">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14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alpha val="30000"/>
            </a:schemeClr>
          </a:solidFill>
          <a:ln w="6350" cap="sq" cmpd="sng" algn="ctr">
            <a:noFill/>
            <a:prstDash val="solid"/>
            <a:miter lim="800000"/>
          </a:ln>
          <a:effectLst/>
        </p:spPr>
      </p:sp>
      <p:sp>
        <p:nvSpPr>
          <p:cNvPr id="152" name="Rectangle 151">
            <a:extLst>
              <a:ext uri="{FF2B5EF4-FFF2-40B4-BE49-F238E27FC236}">
                <a16:creationId xmlns:a16="http://schemas.microsoft.com/office/drawing/2014/main" id="{7990846F-3F1A-44C0-89BC-2CEB1E8F5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rgbClr val="5CB346">
              <a:alpha val="40000"/>
            </a:srgbClr>
          </a:solidFill>
          <a:ln w="6350" cap="sq" cmpd="sng" algn="ctr">
            <a:noFill/>
            <a:prstDash val="solid"/>
            <a:miter lim="800000"/>
          </a:ln>
          <a:effectLst/>
        </p:spPr>
      </p:sp>
      <p:sp>
        <p:nvSpPr>
          <p:cNvPr id="154" name="Rectangle 153">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51DE489E-8B1A-4E9B-9F9E-852BE1C230D3}"/>
              </a:ext>
            </a:extLst>
          </p:cNvPr>
          <p:cNvSpPr>
            <a:spLocks noGrp="1"/>
          </p:cNvSpPr>
          <p:nvPr>
            <p:ph type="title"/>
          </p:nvPr>
        </p:nvSpPr>
        <p:spPr>
          <a:xfrm>
            <a:off x="466524" y="1340361"/>
            <a:ext cx="3729162" cy="3341700"/>
          </a:xfrm>
        </p:spPr>
        <p:txBody>
          <a:bodyPr vert="horz" lIns="91440" tIns="45720" rIns="91440" bIns="45720" rtlCol="0" anchor="ctr">
            <a:normAutofit/>
          </a:bodyPr>
          <a:lstStyle/>
          <a:p>
            <a:pPr algn="ctr">
              <a:lnSpc>
                <a:spcPct val="83000"/>
              </a:lnSpc>
            </a:pPr>
            <a:r>
              <a:rPr lang="en-US" sz="5400" b="0" cap="all" spc="-100" dirty="0">
                <a:solidFill>
                  <a:srgbClr val="FFFF00"/>
                </a:solidFill>
                <a:latin typeface="Arial Black" panose="020B0A04020102020204" pitchFamily="34" charset="0"/>
              </a:rPr>
              <a:t>Shining Stars</a:t>
            </a:r>
          </a:p>
        </p:txBody>
      </p:sp>
      <p:pic>
        <p:nvPicPr>
          <p:cNvPr id="2050" name="Picture 2" descr="Golden Shining Stars Yellow Glittering Stars Background, Golden, Shine,  Stars Background Image for Free Download">
            <a:extLst>
              <a:ext uri="{FF2B5EF4-FFF2-40B4-BE49-F238E27FC236}">
                <a16:creationId xmlns:a16="http://schemas.microsoft.com/office/drawing/2014/main" id="{79A0B5D9-A93C-4C78-ABB4-5A4CC58944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8164" y="0"/>
            <a:ext cx="7553836" cy="7335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0074162"/>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2" name="Rectangle 11">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4" name="Rectangle 13">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6" name="Group 15">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dhesive notes on glass wall">
            <a:extLst>
              <a:ext uri="{FF2B5EF4-FFF2-40B4-BE49-F238E27FC236}">
                <a16:creationId xmlns:a16="http://schemas.microsoft.com/office/drawing/2014/main" id="{6020D36A-CA55-4418-A367-56991CA9E3E4}"/>
              </a:ext>
            </a:extLst>
          </p:cNvPr>
          <p:cNvPicPr>
            <a:picLocks noChangeAspect="1"/>
          </p:cNvPicPr>
          <p:nvPr/>
        </p:nvPicPr>
        <p:blipFill rotWithShape="1">
          <a:blip r:embed="rId2"/>
          <a:srcRect t="13015" b="2715"/>
          <a:stretch/>
        </p:blipFill>
        <p:spPr>
          <a:xfrm>
            <a:off x="20" y="-22"/>
            <a:ext cx="12191977" cy="6858022"/>
          </a:xfrm>
          <a:prstGeom prst="rect">
            <a:avLst/>
          </a:prstGeom>
        </p:spPr>
      </p:pic>
      <p:sp>
        <p:nvSpPr>
          <p:cNvPr id="23" name="Rectangle 22">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chemeClr val="tx1">
                  <a:alpha val="24000"/>
                </a:schemeClr>
              </a:gs>
              <a:gs pos="85000">
                <a:schemeClr val="tx1">
                  <a:alpha val="45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708657-7ADB-43EA-AD7B-8189090E9710}"/>
              </a:ext>
            </a:extLst>
          </p:cNvPr>
          <p:cNvSpPr>
            <a:spLocks noGrp="1"/>
          </p:cNvSpPr>
          <p:nvPr>
            <p:ph type="title"/>
          </p:nvPr>
        </p:nvSpPr>
        <p:spPr>
          <a:xfrm>
            <a:off x="643466" y="643467"/>
            <a:ext cx="5452529" cy="3569242"/>
          </a:xfrm>
        </p:spPr>
        <p:txBody>
          <a:bodyPr vert="horz" lIns="91440" tIns="45720" rIns="91440" bIns="45720" rtlCol="0" anchor="t">
            <a:normAutofit/>
          </a:bodyPr>
          <a:lstStyle/>
          <a:p>
            <a:pPr>
              <a:lnSpc>
                <a:spcPct val="83000"/>
              </a:lnSpc>
            </a:pPr>
            <a:r>
              <a:rPr lang="en-US" sz="6000" b="0" cap="all" spc="-100">
                <a:solidFill>
                  <a:schemeClr val="bg1"/>
                </a:solidFill>
              </a:rPr>
              <a:t>Reminders:</a:t>
            </a:r>
          </a:p>
        </p:txBody>
      </p:sp>
      <p:sp>
        <p:nvSpPr>
          <p:cNvPr id="25" name="Rectangle 24">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731935" y="1397930"/>
            <a:ext cx="6858003" cy="4062128"/>
          </a:xfrm>
          <a:prstGeom prst="rect">
            <a:avLst/>
          </a:prstGeom>
          <a:gradFill flip="none" rotWithShape="1">
            <a:gsLst>
              <a:gs pos="48000">
                <a:schemeClr val="tx1">
                  <a:alpha val="24000"/>
                </a:schemeClr>
              </a:gs>
              <a:gs pos="85000">
                <a:schemeClr val="tx1">
                  <a:alpha val="45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9689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10190337" y="0"/>
            <a:ext cx="3156155" cy="4406250"/>
          </a:xfrm>
        </p:spPr>
        <p:txBody>
          <a:bodyPr vert="horz" lIns="91440" tIns="45720" rIns="91440" bIns="45720" rtlCol="0" anchor="t">
            <a:normAutofit/>
          </a:bodyPr>
          <a:lstStyle/>
          <a:p>
            <a:pPr>
              <a:lnSpc>
                <a:spcPct val="107000"/>
              </a:lnSpc>
              <a:spcAft>
                <a:spcPts val="800"/>
              </a:spcAft>
            </a:pPr>
            <a:r>
              <a:rPr lang="en-GB" sz="4800" b="1" dirty="0">
                <a:latin typeface="Twinkl Cursive Looped" panose="02000000000000000000" pitchFamily="2" charset="0"/>
                <a:ea typeface="Calibri" panose="020F0502020204030204" pitchFamily="34" charset="0"/>
                <a:cs typeface="Times New Roman" panose="02020603050405020304" pitchFamily="18" charset="0"/>
              </a:rPr>
              <a:t> </a:t>
            </a:r>
            <a:endParaRPr lang="en-GB" sz="4800" dirty="0">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endParaRPr lang="en-GB" dirty="0">
              <a:latin typeface="Twinkl Cursive Looped" panose="02000000000000000000" pitchFamily="2" charset="0"/>
            </a:endParaRPr>
          </a:p>
        </p:txBody>
      </p:sp>
      <p:sp>
        <p:nvSpPr>
          <p:cNvPr id="5" name="TextBox 4">
            <a:extLst>
              <a:ext uri="{FF2B5EF4-FFF2-40B4-BE49-F238E27FC236}">
                <a16:creationId xmlns:a16="http://schemas.microsoft.com/office/drawing/2014/main" id="{5783CBC1-73CB-4B43-992D-2666442BE648}"/>
              </a:ext>
            </a:extLst>
          </p:cNvPr>
          <p:cNvSpPr txBox="1"/>
          <p:nvPr/>
        </p:nvSpPr>
        <p:spPr>
          <a:xfrm>
            <a:off x="6243484" y="2340077"/>
            <a:ext cx="3156155" cy="1077218"/>
          </a:xfrm>
          <a:prstGeom prst="rect">
            <a:avLst/>
          </a:prstGeom>
          <a:noFill/>
        </p:spPr>
        <p:txBody>
          <a:bodyPr wrap="square" rtlCol="0">
            <a:spAutoFit/>
          </a:bodyPr>
          <a:lstStyle/>
          <a:p>
            <a:endParaRPr lang="en-GB" sz="3200" dirty="0">
              <a:latin typeface="Twinkl Cursive Looped" panose="02000000000000000000" pitchFamily="2" charset="0"/>
            </a:endParaRPr>
          </a:p>
          <a:p>
            <a:r>
              <a:rPr lang="en-GB" sz="3200" dirty="0">
                <a:latin typeface="Twinkl Cursive Looped" panose="02000000000000000000" pitchFamily="2" charset="0"/>
              </a:rPr>
              <a:t>Blessing to all</a:t>
            </a:r>
          </a:p>
        </p:txBody>
      </p:sp>
      <p:pic>
        <p:nvPicPr>
          <p:cNvPr id="1026" name="Picture 2" descr="Lancashire OnLine Parish Clerk Project - Parish of Warrington">
            <a:extLst>
              <a:ext uri="{FF2B5EF4-FFF2-40B4-BE49-F238E27FC236}">
                <a16:creationId xmlns:a16="http://schemas.microsoft.com/office/drawing/2014/main" id="{31250D5E-697B-4487-9A5F-E2EFA88969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0655" y="890634"/>
            <a:ext cx="4653304" cy="497922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t Helen Hollinfare Church - Home | Facebook">
            <a:extLst>
              <a:ext uri="{FF2B5EF4-FFF2-40B4-BE49-F238E27FC236}">
                <a16:creationId xmlns:a16="http://schemas.microsoft.com/office/drawing/2014/main" id="{741C6B54-3128-47BF-A1E8-578B212C7E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71538" y="1014501"/>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6909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Light of the World - [Lyric Video] Lauren Daigle">
            <a:hlinkClick r:id="" action="ppaction://media"/>
            <a:extLst>
              <a:ext uri="{FF2B5EF4-FFF2-40B4-BE49-F238E27FC236}">
                <a16:creationId xmlns:a16="http://schemas.microsoft.com/office/drawing/2014/main" id="{30D71F1D-3B83-47F8-A3B7-56775EB33AFE}"/>
              </a:ext>
            </a:extLst>
          </p:cNvPr>
          <p:cNvPicPr>
            <a:picLocks noRot="1" noChangeAspect="1"/>
          </p:cNvPicPr>
          <p:nvPr>
            <a:videoFile r:link="rId1"/>
          </p:nvPr>
        </p:nvPicPr>
        <p:blipFill>
          <a:blip r:embed="rId3"/>
          <a:stretch>
            <a:fillRect/>
          </a:stretch>
        </p:blipFill>
        <p:spPr>
          <a:xfrm>
            <a:off x="2611225" y="358219"/>
            <a:ext cx="9407950" cy="6061435"/>
          </a:xfrm>
          <a:prstGeom prst="rect">
            <a:avLst/>
          </a:prstGeom>
        </p:spPr>
      </p:pic>
      <p:sp>
        <p:nvSpPr>
          <p:cNvPr id="3" name="TextBox 2">
            <a:extLst>
              <a:ext uri="{FF2B5EF4-FFF2-40B4-BE49-F238E27FC236}">
                <a16:creationId xmlns:a16="http://schemas.microsoft.com/office/drawing/2014/main" id="{7D5F3BBE-6C2D-4CF7-B6D5-3997D71B84D2}"/>
              </a:ext>
            </a:extLst>
          </p:cNvPr>
          <p:cNvSpPr txBox="1"/>
          <p:nvPr/>
        </p:nvSpPr>
        <p:spPr>
          <a:xfrm>
            <a:off x="744718" y="791852"/>
            <a:ext cx="1621410" cy="3970318"/>
          </a:xfrm>
          <a:prstGeom prst="rect">
            <a:avLst/>
          </a:prstGeom>
          <a:noFill/>
        </p:spPr>
        <p:txBody>
          <a:bodyPr wrap="square" rtlCol="0">
            <a:spAutoFit/>
          </a:bodyPr>
          <a:lstStyle/>
          <a:p>
            <a:r>
              <a:rPr lang="en-GB" b="1" dirty="0">
                <a:latin typeface="Twinkl Cursive Looped" panose="02000000000000000000" pitchFamily="2" charset="0"/>
              </a:rPr>
              <a:t>Jesus the light of the world…</a:t>
            </a:r>
          </a:p>
          <a:p>
            <a:r>
              <a:rPr lang="en-GB" b="1" dirty="0">
                <a:latin typeface="Twinkl Cursive Looped" panose="02000000000000000000" pitchFamily="2" charset="0"/>
              </a:rPr>
              <a:t>Laruen Daigle</a:t>
            </a:r>
          </a:p>
          <a:p>
            <a:endParaRPr lang="en-GB" b="1" dirty="0">
              <a:latin typeface="Twinkl Cursive Looped" panose="02000000000000000000" pitchFamily="2" charset="0"/>
            </a:endParaRPr>
          </a:p>
          <a:p>
            <a:endParaRPr lang="en-GB" b="1" dirty="0">
              <a:latin typeface="Twinkl Cursive Looped" panose="02000000000000000000" pitchFamily="2" charset="0"/>
            </a:endParaRPr>
          </a:p>
          <a:p>
            <a:r>
              <a:rPr lang="en-GB" b="1" dirty="0">
                <a:latin typeface="Twinkl Cursive Looped" panose="02000000000000000000" pitchFamily="2" charset="0"/>
              </a:rPr>
              <a:t>Listen and reflect what do you feel when listening to this – record on </a:t>
            </a:r>
            <a:r>
              <a:rPr lang="en-GB" b="1" dirty="0" err="1">
                <a:latin typeface="Twinkl Cursive Looped" panose="02000000000000000000" pitchFamily="2" charset="0"/>
              </a:rPr>
              <a:t>postits</a:t>
            </a:r>
            <a:endParaRPr lang="en-GB" b="1" dirty="0">
              <a:latin typeface="Twinkl Cursive Looped" panose="02000000000000000000" pitchFamily="2" charset="0"/>
            </a:endParaRPr>
          </a:p>
        </p:txBody>
      </p:sp>
    </p:spTree>
    <p:extLst>
      <p:ext uri="{BB962C8B-B14F-4D97-AF65-F5344CB8AC3E}">
        <p14:creationId xmlns:p14="http://schemas.microsoft.com/office/powerpoint/2010/main" val="2012097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a:bodyPr>
          <a:lstStyle/>
          <a:p>
            <a:pPr>
              <a:spcAft>
                <a:spcPts val="600"/>
              </a:spcAft>
            </a:pPr>
            <a:endParaRPr lang="en-GB">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pic>
        <p:nvPicPr>
          <p:cNvPr id="3074" name="Picture 2" descr="The Lord&amp;#39;s Prayer Display Posters by Twinkl Printable Resources | TpT">
            <a:extLst>
              <a:ext uri="{FF2B5EF4-FFF2-40B4-BE49-F238E27FC236}">
                <a16:creationId xmlns:a16="http://schemas.microsoft.com/office/drawing/2014/main" id="{FAD109EE-75F8-46DF-BB55-6C77EA8BCE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9663" y="457197"/>
            <a:ext cx="6815135" cy="5943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064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722724"/>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Peace</a:t>
            </a:r>
          </a:p>
          <a:p>
            <a:pPr>
              <a:lnSpc>
                <a:spcPct val="100000"/>
              </a:lnSpc>
              <a:spcAft>
                <a:spcPts val="600"/>
              </a:spcAft>
            </a:pPr>
            <a:r>
              <a:rPr lang="en-GB" sz="2400" dirty="0">
                <a:solidFill>
                  <a:schemeClr val="tx1"/>
                </a:solidFill>
                <a:latin typeface="Twinkl Cursive Looped"/>
              </a:rPr>
              <a:t>“A </a:t>
            </a:r>
            <a:r>
              <a:rPr lang="en-GB" sz="2400" dirty="0">
                <a:solidFill>
                  <a:srgbClr val="FF0000"/>
                </a:solidFill>
                <a:latin typeface="Twinkl Cursive Looped"/>
              </a:rPr>
              <a:t>heart</a:t>
            </a:r>
            <a:r>
              <a:rPr lang="en-GB" sz="2400" dirty="0">
                <a:solidFill>
                  <a:schemeClr val="tx1"/>
                </a:solidFill>
                <a:latin typeface="Twinkl Cursive Looped"/>
              </a:rPr>
              <a:t> at </a:t>
            </a:r>
            <a:r>
              <a:rPr lang="en-GB" sz="2400" dirty="0">
                <a:solidFill>
                  <a:srgbClr val="00B0F0"/>
                </a:solidFill>
                <a:latin typeface="Twinkl Cursive Looped"/>
              </a:rPr>
              <a:t>peace</a:t>
            </a:r>
            <a:r>
              <a:rPr lang="en-GB" sz="2400" dirty="0">
                <a:solidFill>
                  <a:schemeClr val="tx1"/>
                </a:solidFill>
                <a:latin typeface="Twinkl Cursive Looped"/>
              </a:rPr>
              <a:t> gives life to the body” Proverbs 14:30</a:t>
            </a:r>
          </a:p>
          <a:p>
            <a:pPr>
              <a:lnSpc>
                <a:spcPct val="100000"/>
              </a:lnSpc>
              <a:spcAft>
                <a:spcPts val="600"/>
              </a:spcAft>
            </a:pPr>
            <a:r>
              <a:rPr lang="en-GB" sz="2400" b="1" dirty="0">
                <a:solidFill>
                  <a:schemeClr val="tx1"/>
                </a:solidFill>
                <a:latin typeface="Twinkl Cursive Looped"/>
              </a:rPr>
              <a:t>Worship 5- the Big story - Panel 5</a:t>
            </a:r>
          </a:p>
        </p:txBody>
      </p:sp>
      <p:pic>
        <p:nvPicPr>
          <p:cNvPr id="1026" name="Picture 2" descr="Understanding Christianity (c) RE Today">
            <a:extLst>
              <a:ext uri="{FF2B5EF4-FFF2-40B4-BE49-F238E27FC236}">
                <a16:creationId xmlns:a16="http://schemas.microsoft.com/office/drawing/2014/main" id="{CD02FF14-C8B2-49AD-8C53-D26F8C7182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2210" y="0"/>
            <a:ext cx="7529790"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223400"/>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Candle vigil to mark COVID-19 anniversary | North Bay Nugget">
            <a:extLst>
              <a:ext uri="{FF2B5EF4-FFF2-40B4-BE49-F238E27FC236}">
                <a16:creationId xmlns:a16="http://schemas.microsoft.com/office/drawing/2014/main" id="{DB8821FC-C373-401E-94F1-FC05BA65CC3C}"/>
              </a:ext>
            </a:extLst>
          </p:cNvPr>
          <p:cNvPicPr/>
          <p:nvPr/>
        </p:nvPicPr>
        <p:blipFill rotWithShape="1">
          <a:blip r:embed="rId2">
            <a:extLst>
              <a:ext uri="{28A0092B-C50C-407E-A947-70E740481C1C}">
                <a14:useLocalDpi xmlns:a14="http://schemas.microsoft.com/office/drawing/2010/main" val="0"/>
              </a:ext>
            </a:extLst>
          </a:blip>
          <a:srcRect t="18521" r="-2" b="24311"/>
          <a:stretch/>
        </p:blipFill>
        <p:spPr bwMode="auto">
          <a:xfrm>
            <a:off x="7531511" y="3351888"/>
            <a:ext cx="4660490" cy="3506112"/>
          </a:xfrm>
          <a:custGeom>
            <a:avLst/>
            <a:gdLst/>
            <a:ahLst/>
            <a:cxnLst/>
            <a:rect l="l" t="t" r="r" b="b"/>
            <a:pathLst>
              <a:path w="4397481" h="3351888">
                <a:moveTo>
                  <a:pt x="0" y="0"/>
                </a:moveTo>
                <a:lnTo>
                  <a:pt x="4397481" y="0"/>
                </a:lnTo>
                <a:lnTo>
                  <a:pt x="4397481" y="3351888"/>
                </a:lnTo>
                <a:lnTo>
                  <a:pt x="1552363" y="3351888"/>
                </a:lnTo>
                <a:close/>
              </a:path>
            </a:pathLst>
          </a:custGeom>
          <a:noFill/>
        </p:spPr>
      </p:pic>
      <p:pic>
        <p:nvPicPr>
          <p:cNvPr id="6" name="Picture 5" descr="Bible with a crown of thorns on a wooden table | Crown of thorns, Worship  backgrounds, Jesus christ images">
            <a:extLst>
              <a:ext uri="{FF2B5EF4-FFF2-40B4-BE49-F238E27FC236}">
                <a16:creationId xmlns:a16="http://schemas.microsoft.com/office/drawing/2014/main" id="{ED52DE9A-584E-423B-AE12-4AADD86ECD59}"/>
              </a:ext>
            </a:extLst>
          </p:cNvPr>
          <p:cNvPicPr/>
          <p:nvPr/>
        </p:nvPicPr>
        <p:blipFill rotWithShape="1">
          <a:blip r:embed="rId3">
            <a:extLst>
              <a:ext uri="{28A0092B-C50C-407E-A947-70E740481C1C}">
                <a14:useLocalDpi xmlns:a14="http://schemas.microsoft.com/office/drawing/2010/main" val="0"/>
              </a:ext>
            </a:extLst>
          </a:blip>
          <a:srcRect r="11302" b="2"/>
          <a:stretch/>
        </p:blipFill>
        <p:spPr bwMode="auto">
          <a:xfrm>
            <a:off x="20" y="10"/>
            <a:ext cx="9154673" cy="6863475"/>
          </a:xfrm>
          <a:custGeom>
            <a:avLst/>
            <a:gdLst/>
            <a:ahLst/>
            <a:cxnLst/>
            <a:rect l="l" t="t" r="r" b="b"/>
            <a:pathLst>
              <a:path w="9154693" h="6863485">
                <a:moveTo>
                  <a:pt x="0" y="0"/>
                </a:moveTo>
                <a:lnTo>
                  <a:pt x="5976000" y="0"/>
                </a:lnTo>
                <a:lnTo>
                  <a:pt x="9154693" y="6863485"/>
                </a:lnTo>
                <a:lnTo>
                  <a:pt x="0" y="6863485"/>
                </a:lnTo>
                <a:lnTo>
                  <a:pt x="0" y="0"/>
                </a:lnTo>
                <a:close/>
              </a:path>
            </a:pathLst>
          </a:custGeom>
          <a:noFill/>
        </p:spPr>
      </p:pic>
      <p:pic>
        <p:nvPicPr>
          <p:cNvPr id="7" name="Picture 6" descr="A picture containing text, sunset, outdoor, sun&#10;&#10;Description automatically generated">
            <a:extLst>
              <a:ext uri="{FF2B5EF4-FFF2-40B4-BE49-F238E27FC236}">
                <a16:creationId xmlns:a16="http://schemas.microsoft.com/office/drawing/2014/main" id="{F36B5C4A-EA04-4F5D-B459-354AC0F7B796}"/>
              </a:ext>
            </a:extLst>
          </p:cNvPr>
          <p:cNvPicPr/>
          <p:nvPr/>
        </p:nvPicPr>
        <p:blipFill rotWithShape="1">
          <a:blip r:embed="rId4">
            <a:extLst>
              <a:ext uri="{28A0092B-C50C-407E-A947-70E740481C1C}">
                <a14:useLocalDpi xmlns:a14="http://schemas.microsoft.com/office/drawing/2010/main" val="0"/>
              </a:ext>
            </a:extLst>
          </a:blip>
          <a:srcRect r="-2" b="797"/>
          <a:stretch/>
        </p:blipFill>
        <p:spPr bwMode="auto">
          <a:xfrm>
            <a:off x="5977142" y="5494"/>
            <a:ext cx="6214838" cy="3346394"/>
          </a:xfrm>
          <a:custGeom>
            <a:avLst/>
            <a:gdLst/>
            <a:ahLst/>
            <a:cxnLst/>
            <a:rect l="l" t="t" r="r" b="b"/>
            <a:pathLst>
              <a:path w="6023811" h="3346404">
                <a:moveTo>
                  <a:pt x="0" y="0"/>
                </a:moveTo>
                <a:lnTo>
                  <a:pt x="6023811" y="0"/>
                </a:lnTo>
                <a:lnTo>
                  <a:pt x="6023811" y="3346404"/>
                </a:lnTo>
                <a:lnTo>
                  <a:pt x="1549824" y="3346404"/>
                </a:lnTo>
                <a:close/>
              </a:path>
            </a:pathLst>
          </a:custGeom>
          <a:noFill/>
        </p:spPr>
      </p:pic>
      <p:sp>
        <p:nvSpPr>
          <p:cNvPr id="9" name="TextBox 8">
            <a:extLst>
              <a:ext uri="{FF2B5EF4-FFF2-40B4-BE49-F238E27FC236}">
                <a16:creationId xmlns:a16="http://schemas.microsoft.com/office/drawing/2014/main" id="{C197ABFF-1A72-4936-865E-7A86A78D513B}"/>
              </a:ext>
            </a:extLst>
          </p:cNvPr>
          <p:cNvSpPr txBox="1"/>
          <p:nvPr/>
        </p:nvSpPr>
        <p:spPr>
          <a:xfrm>
            <a:off x="97472" y="5836465"/>
            <a:ext cx="5879670" cy="686347"/>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Father who teaches us through his word.</a:t>
            </a:r>
          </a:p>
        </p:txBody>
      </p:sp>
      <p:sp>
        <p:nvSpPr>
          <p:cNvPr id="10" name="TextBox 9">
            <a:extLst>
              <a:ext uri="{FF2B5EF4-FFF2-40B4-BE49-F238E27FC236}">
                <a16:creationId xmlns:a16="http://schemas.microsoft.com/office/drawing/2014/main" id="{E69D528C-37E2-4F98-BE9F-A740D766B028}"/>
              </a:ext>
            </a:extLst>
          </p:cNvPr>
          <p:cNvSpPr txBox="1"/>
          <p:nvPr/>
        </p:nvSpPr>
        <p:spPr>
          <a:xfrm>
            <a:off x="6096000" y="2998636"/>
            <a:ext cx="6023811" cy="334639"/>
          </a:xfrm>
          <a:prstGeom prst="rect">
            <a:avLst/>
          </a:prstGeom>
          <a:solidFill>
            <a:srgbClr val="000000">
              <a:alpha val="50000"/>
            </a:srgbClr>
          </a:solidFill>
          <a:ln>
            <a:noFill/>
          </a:ln>
        </p:spPr>
        <p:txBody>
          <a:bodyPr wrap="square" rtlCol="0">
            <a:noAutofit/>
          </a:bodyPr>
          <a:lstStyle/>
          <a:p>
            <a:pPr algn="ctr">
              <a:spcAft>
                <a:spcPts val="600"/>
              </a:spcAft>
            </a:pPr>
            <a:r>
              <a:rPr lang="en-GB" sz="2000">
                <a:solidFill>
                  <a:srgbClr val="FFFFFF"/>
                </a:solidFill>
              </a:rPr>
              <a:t>We think of God’s son, Jesus who loves us</a:t>
            </a:r>
            <a:r>
              <a:rPr lang="en-GB" sz="1150">
                <a:solidFill>
                  <a:srgbClr val="FFFFFF"/>
                </a:solidFill>
              </a:rPr>
              <a:t>.</a:t>
            </a:r>
          </a:p>
        </p:txBody>
      </p:sp>
      <p:sp>
        <p:nvSpPr>
          <p:cNvPr id="11" name="TextBox 10">
            <a:extLst>
              <a:ext uri="{FF2B5EF4-FFF2-40B4-BE49-F238E27FC236}">
                <a16:creationId xmlns:a16="http://schemas.microsoft.com/office/drawing/2014/main" id="{ADFCD8AE-66F7-4A9D-8694-53D948B465C4}"/>
              </a:ext>
            </a:extLst>
          </p:cNvPr>
          <p:cNvSpPr txBox="1"/>
          <p:nvPr/>
        </p:nvSpPr>
        <p:spPr>
          <a:xfrm>
            <a:off x="7794499" y="6012044"/>
            <a:ext cx="4397481" cy="335188"/>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Holy spirit, who guides us.</a:t>
            </a:r>
          </a:p>
        </p:txBody>
      </p:sp>
    </p:spTree>
    <p:extLst>
      <p:ext uri="{BB962C8B-B14F-4D97-AF65-F5344CB8AC3E}">
        <p14:creationId xmlns:p14="http://schemas.microsoft.com/office/powerpoint/2010/main" val="249537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766794" y="1808046"/>
            <a:ext cx="5804455" cy="4592753"/>
          </a:xfrm>
        </p:spPr>
        <p:txBody>
          <a:bodyPr vert="horz" lIns="91440" tIns="45720" rIns="91440" bIns="45720" rtlCol="0" anchor="t">
            <a:normAutofit/>
          </a:bodyPr>
          <a:lstStyle/>
          <a:p>
            <a:pPr algn="l">
              <a:spcAft>
                <a:spcPts val="600"/>
              </a:spcAft>
            </a:pPr>
            <a:r>
              <a:rPr lang="en-GB" sz="2800" dirty="0">
                <a:latin typeface="Twinkl Cursive Looped" panose="02000000000000000000" pitchFamily="2" charset="0"/>
              </a:rPr>
              <a:t> We have this frieze to tell us the “Big story” to help us remember the Bible and the word of God.</a:t>
            </a:r>
          </a:p>
          <a:p>
            <a:pPr algn="l">
              <a:spcAft>
                <a:spcPts val="600"/>
              </a:spcAft>
            </a:pPr>
            <a:endParaRPr lang="en-GB" sz="2800" dirty="0">
              <a:latin typeface="Twinkl Cursive Looped" panose="02000000000000000000" pitchFamily="2" charset="0"/>
            </a:endParaRPr>
          </a:p>
          <a:p>
            <a:pPr algn="l">
              <a:spcAft>
                <a:spcPts val="600"/>
              </a:spcAft>
            </a:pPr>
            <a:r>
              <a:rPr lang="en-GB" sz="2800" dirty="0">
                <a:latin typeface="Twinkl Cursive Looped" panose="02000000000000000000" pitchFamily="2" charset="0"/>
              </a:rPr>
              <a:t>Can you see the nativity scene?</a:t>
            </a: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0E50514-20F5-4FA2-AA86-F3282943F003}"/>
              </a:ext>
            </a:extLst>
          </p:cNvPr>
          <p:cNvSpPr txBox="1"/>
          <p:nvPr/>
        </p:nvSpPr>
        <p:spPr>
          <a:xfrm>
            <a:off x="5631767" y="1251496"/>
            <a:ext cx="5490292" cy="605679"/>
          </a:xfrm>
          <a:prstGeom prst="rect">
            <a:avLst/>
          </a:prstGeom>
          <a:noFill/>
        </p:spPr>
        <p:txBody>
          <a:bodyPr wrap="square" lIns="91440" tIns="45720" rIns="91440" bIns="45720" rtlCol="0" anchor="t">
            <a:spAutoFit/>
          </a:bodyPr>
          <a:lstStyle/>
          <a:p>
            <a:pPr>
              <a:lnSpc>
                <a:spcPct val="107000"/>
              </a:lnSpc>
              <a:spcAft>
                <a:spcPts val="800"/>
              </a:spcAft>
            </a:pPr>
            <a:r>
              <a:rPr lang="en-GB" sz="3200" dirty="0">
                <a:effectLst/>
                <a:latin typeface="Twinkl Cursive Looped"/>
                <a:ea typeface="Calibri" panose="020F0502020204030204" pitchFamily="34" charset="0"/>
                <a:cs typeface="Times New Roman"/>
              </a:rPr>
              <a:t>Incarnation</a:t>
            </a:r>
          </a:p>
        </p:txBody>
      </p:sp>
      <p:pic>
        <p:nvPicPr>
          <p:cNvPr id="11" name="Picture 2" descr="Understanding Christianity (c) RE Today">
            <a:extLst>
              <a:ext uri="{FF2B5EF4-FFF2-40B4-BE49-F238E27FC236}">
                <a16:creationId xmlns:a16="http://schemas.microsoft.com/office/drawing/2014/main" id="{5EF92A27-B812-42AD-BCFB-A7A93B57F4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490292"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9566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636734" y="601045"/>
            <a:ext cx="1920240" cy="5624787"/>
          </a:xfrm>
        </p:spPr>
        <p:txBody>
          <a:bodyPr vert="horz" lIns="91440" tIns="45720" rIns="91440" bIns="45720" rtlCol="0" anchor="t">
            <a:normAutofit/>
          </a:bodyPr>
          <a:lstStyle/>
          <a:p>
            <a:pPr algn="l">
              <a:spcAft>
                <a:spcPts val="600"/>
              </a:spcAft>
            </a:pPr>
            <a:r>
              <a:rPr lang="en-GB" dirty="0">
                <a:solidFill>
                  <a:schemeClr val="tx1"/>
                </a:solidFill>
                <a:latin typeface="Twinkl Cursive Looped" panose="02000000000000000000" pitchFamily="2" charset="0"/>
              </a:rPr>
              <a:t>Watch from Luke 1 – the start of the </a:t>
            </a:r>
            <a:r>
              <a:rPr lang="en-GB" dirty="0" err="1">
                <a:solidFill>
                  <a:schemeClr val="tx1"/>
                </a:solidFill>
                <a:latin typeface="Twinkl Cursive Looped" panose="02000000000000000000" pitchFamily="2" charset="0"/>
              </a:rPr>
              <a:t>christmas</a:t>
            </a:r>
            <a:r>
              <a:rPr lang="en-GB" dirty="0">
                <a:solidFill>
                  <a:schemeClr val="tx1"/>
                </a:solidFill>
                <a:latin typeface="Twinkl Cursive Looped" panose="02000000000000000000" pitchFamily="2" charset="0"/>
              </a:rPr>
              <a:t> story…</a:t>
            </a: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4" name="Online Media 3" title="Story of Elizabeth: Luke 1 Bible Story for Kids (Sharefaith Kids)">
            <a:hlinkClick r:id="" action="ppaction://media"/>
            <a:extLst>
              <a:ext uri="{FF2B5EF4-FFF2-40B4-BE49-F238E27FC236}">
                <a16:creationId xmlns:a16="http://schemas.microsoft.com/office/drawing/2014/main" id="{13F014E9-0BF2-4A9C-A4EF-4620BC54C5B1}"/>
              </a:ext>
            </a:extLst>
          </p:cNvPr>
          <p:cNvPicPr>
            <a:picLocks noRot="1" noChangeAspect="1"/>
          </p:cNvPicPr>
          <p:nvPr>
            <a:videoFile r:link="rId1"/>
          </p:nvPr>
        </p:nvPicPr>
        <p:blipFill>
          <a:blip r:embed="rId3"/>
          <a:stretch>
            <a:fillRect/>
          </a:stretch>
        </p:blipFill>
        <p:spPr>
          <a:xfrm>
            <a:off x="2645923" y="1188720"/>
            <a:ext cx="8832715" cy="5212080"/>
          </a:xfrm>
          <a:prstGeom prst="rect">
            <a:avLst/>
          </a:prstGeom>
        </p:spPr>
      </p:pic>
    </p:spTree>
    <p:extLst>
      <p:ext uri="{BB962C8B-B14F-4D97-AF65-F5344CB8AC3E}">
        <p14:creationId xmlns:p14="http://schemas.microsoft.com/office/powerpoint/2010/main" val="3968047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182DDF-479C-4397-95C3-871B5501BC19}"/>
              </a:ext>
            </a:extLst>
          </p:cNvPr>
          <p:cNvSpPr>
            <a:spLocks noGrp="1"/>
          </p:cNvSpPr>
          <p:nvPr>
            <p:ph idx="1"/>
          </p:nvPr>
        </p:nvSpPr>
        <p:spPr>
          <a:xfrm>
            <a:off x="405319" y="371596"/>
            <a:ext cx="4030494" cy="6048057"/>
          </a:xfrm>
        </p:spPr>
        <p:txBody>
          <a:bodyPr>
            <a:normAutofit fontScale="85000" lnSpcReduction="20000"/>
          </a:bodyPr>
          <a:lstStyle/>
          <a:p>
            <a:r>
              <a:rPr lang="en-GB" sz="3600" b="1" dirty="0">
                <a:latin typeface="Twinkl Cursive Looped" panose="02000000000000000000" pitchFamily="2" charset="0"/>
              </a:rPr>
              <a:t>Reflection:</a:t>
            </a:r>
          </a:p>
          <a:p>
            <a:r>
              <a:rPr lang="en-GB" sz="3600" b="1" dirty="0">
                <a:latin typeface="Twinkl Cursive Looped" panose="02000000000000000000" pitchFamily="2" charset="0"/>
              </a:rPr>
              <a:t>Can you imagine how it must have felt to be given such a special job?</a:t>
            </a:r>
          </a:p>
          <a:p>
            <a:endParaRPr lang="en-GB" sz="3600" b="1" dirty="0">
              <a:latin typeface="Twinkl Cursive Looped" panose="02000000000000000000" pitchFamily="2" charset="0"/>
            </a:endParaRPr>
          </a:p>
          <a:p>
            <a:pPr marL="0" indent="0">
              <a:buNone/>
            </a:pPr>
            <a:endParaRPr lang="en-GB" sz="3600" b="1" dirty="0">
              <a:solidFill>
                <a:srgbClr val="FF0000"/>
              </a:solidFill>
              <a:latin typeface="Twinkl Cursive Looped" panose="02000000000000000000" pitchFamily="2" charset="0"/>
            </a:endParaRPr>
          </a:p>
          <a:p>
            <a:pPr marL="0" indent="0">
              <a:buNone/>
            </a:pPr>
            <a:endParaRPr lang="en-GB" sz="3600" b="1" dirty="0">
              <a:solidFill>
                <a:srgbClr val="FF0000"/>
              </a:solidFill>
              <a:latin typeface="Twinkl Cursive Looped" panose="02000000000000000000" pitchFamily="2" charset="0"/>
            </a:endParaRPr>
          </a:p>
          <a:p>
            <a:pPr marL="0" indent="0">
              <a:buNone/>
            </a:pPr>
            <a:endParaRPr lang="en-GB" sz="3600" b="1" dirty="0">
              <a:solidFill>
                <a:srgbClr val="FF0000"/>
              </a:solidFill>
              <a:latin typeface="Twinkl Cursive Looped" panose="02000000000000000000" pitchFamily="2" charset="0"/>
            </a:endParaRPr>
          </a:p>
          <a:p>
            <a:r>
              <a:rPr lang="en-GB" sz="3600" b="1" dirty="0">
                <a:latin typeface="Twinkl Cursive Looped" panose="02000000000000000000" pitchFamily="2" charset="0"/>
              </a:rPr>
              <a:t>Can you see the sign saying:</a:t>
            </a:r>
          </a:p>
          <a:p>
            <a:pPr marL="0" indent="0">
              <a:buNone/>
            </a:pPr>
            <a:r>
              <a:rPr lang="en-GB" sz="3600" b="1" dirty="0">
                <a:latin typeface="Twinkl Cursive Looped" panose="02000000000000000000" pitchFamily="2" charset="0"/>
              </a:rPr>
              <a:t>King of Kings?</a:t>
            </a:r>
          </a:p>
        </p:txBody>
      </p:sp>
      <p:pic>
        <p:nvPicPr>
          <p:cNvPr id="6" name="Picture 2" descr="Understanding Christianity (c) RE Today">
            <a:extLst>
              <a:ext uri="{FF2B5EF4-FFF2-40B4-BE49-F238E27FC236}">
                <a16:creationId xmlns:a16="http://schemas.microsoft.com/office/drawing/2014/main" id="{DE94C837-5F99-4A75-A815-D83DE3628C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54045" y="-84842"/>
            <a:ext cx="6337955"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056209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AnalogousFromDarkSeedLeftStep">
      <a:dk1>
        <a:srgbClr val="000000"/>
      </a:dk1>
      <a:lt1>
        <a:srgbClr val="FFFFFF"/>
      </a:lt1>
      <a:dk2>
        <a:srgbClr val="413424"/>
      </a:dk2>
      <a:lt2>
        <a:srgbClr val="E7E2E8"/>
      </a:lt2>
      <a:accent1>
        <a:srgbClr val="5CB346"/>
      </a:accent1>
      <a:accent2>
        <a:srgbClr val="83B03A"/>
      </a:accent2>
      <a:accent3>
        <a:srgbClr val="A8A442"/>
      </a:accent3>
      <a:accent4>
        <a:srgbClr val="B17C3B"/>
      </a:accent4>
      <a:accent5>
        <a:srgbClr val="C35C4D"/>
      </a:accent5>
      <a:accent6>
        <a:srgbClr val="B13B5D"/>
      </a:accent6>
      <a:hlink>
        <a:srgbClr val="C06742"/>
      </a:hlink>
      <a:folHlink>
        <a:srgbClr val="7F7F7F"/>
      </a:folHlink>
    </a:clrScheme>
    <a:fontScheme name="Savon">
      <a:majorFont>
        <a:latin typeface="Speak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Selawik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6D481D1737C624789CDC0062E470A3A" ma:contentTypeVersion="13" ma:contentTypeDescription="Create a new document." ma:contentTypeScope="" ma:versionID="d26b80e2856aa474da297d112e903c48">
  <xsd:schema xmlns:xsd="http://www.w3.org/2001/XMLSchema" xmlns:xs="http://www.w3.org/2001/XMLSchema" xmlns:p="http://schemas.microsoft.com/office/2006/metadata/properties" xmlns:ns2="cdfd068b-20d5-4086-86dc-bd85d8e86094" xmlns:ns3="598a01a8-5d69-453e-ab46-27cc0e5f55aa" targetNamespace="http://schemas.microsoft.com/office/2006/metadata/properties" ma:root="true" ma:fieldsID="1b62f07d30fda779dd0c828ce44172a9" ns2:_="" ns3:_="">
    <xsd:import namespace="cdfd068b-20d5-4086-86dc-bd85d8e86094"/>
    <xsd:import namespace="598a01a8-5d69-453e-ab46-27cc0e5f55a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fd068b-20d5-4086-86dc-bd85d8e8609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98a01a8-5d69-453e-ab46-27cc0e5f55a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70E69A-8B7C-4B71-B0E4-6C6CF8A25C5E}">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CA39BD5F-4615-4779-A4A7-0E2247930145}">
  <ds:schemaRefs>
    <ds:schemaRef ds:uri="http://schemas.microsoft.com/sharepoint/v3/contenttype/forms"/>
  </ds:schemaRefs>
</ds:datastoreItem>
</file>

<file path=customXml/itemProps3.xml><?xml version="1.0" encoding="utf-8"?>
<ds:datastoreItem xmlns:ds="http://schemas.openxmlformats.org/officeDocument/2006/customXml" ds:itemID="{F36986EC-2BA1-460F-B08C-8DCAA071B9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fd068b-20d5-4086-86dc-bd85d8e86094"/>
    <ds:schemaRef ds:uri="598a01a8-5d69-453e-ab46-27cc0e5f55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513</TotalTime>
  <Words>465</Words>
  <Application>Microsoft Office PowerPoint</Application>
  <PresentationFormat>Widescreen</PresentationFormat>
  <Paragraphs>89</Paragraphs>
  <Slides>29</Slides>
  <Notes>1</Notes>
  <HiddenSlides>0</HiddenSlides>
  <MMClips>7</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Arial Black</vt:lpstr>
      <vt:lpstr>Calibri</vt:lpstr>
      <vt:lpstr>Garamond</vt:lpstr>
      <vt:lpstr>Selawik Light</vt:lpstr>
      <vt:lpstr>Speak Pro</vt:lpstr>
      <vt:lpstr>Twinkl Cursive Looped</vt:lpstr>
      <vt:lpstr>SavonVTI</vt:lpstr>
      <vt:lpstr>Collective worship </vt:lpstr>
      <vt:lpstr>PowerPoint Presentation</vt:lpstr>
      <vt:lpstr>PowerPoint Presentation</vt:lpstr>
      <vt:lpstr>PowerPoint Presentation</vt:lpstr>
      <vt:lpstr>Collective worship </vt:lpstr>
      <vt:lpstr>PowerPoint Presentation</vt:lpstr>
      <vt:lpstr>PowerPoint Presentation</vt:lpstr>
      <vt:lpstr>PowerPoint Presentation</vt:lpstr>
      <vt:lpstr>PowerPoint Presentation</vt:lpstr>
      <vt:lpstr>PowerPoint Presentation</vt:lpstr>
      <vt:lpstr>PowerPoint Presentation</vt:lpstr>
      <vt:lpstr>Collective worship </vt:lpstr>
      <vt:lpstr>PowerPoint Presentation</vt:lpstr>
      <vt:lpstr>PowerPoint Presentation</vt:lpstr>
      <vt:lpstr>Especially for key stage 1</vt:lpstr>
      <vt:lpstr>Children’s choice</vt:lpstr>
      <vt:lpstr>PowerPoint Presentation</vt:lpstr>
      <vt:lpstr>Collective worship </vt:lpstr>
      <vt:lpstr>Reflection </vt:lpstr>
      <vt:lpstr>PowerPoint Presentation</vt:lpstr>
      <vt:lpstr>Collective worship </vt:lpstr>
      <vt:lpstr>Birthdays….Happy Birthday to YOU.</vt:lpstr>
      <vt:lpstr>Personal Development Awards</vt:lpstr>
      <vt:lpstr>Head Teacher Awards </vt:lpstr>
      <vt:lpstr>PowerPoint Presentation</vt:lpstr>
      <vt:lpstr>PowerPoint Presentation</vt:lpstr>
      <vt:lpstr>Shining Stars</vt:lpstr>
      <vt:lpstr>Reminders: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Collective worship</dc:title>
  <dc:creator>karen mowbray</dc:creator>
  <cp:lastModifiedBy>Karen Mowbray</cp:lastModifiedBy>
  <cp:revision>13</cp:revision>
  <cp:lastPrinted>2021-08-31T15:51:27Z</cp:lastPrinted>
  <dcterms:created xsi:type="dcterms:W3CDTF">2020-08-15T12:15:28Z</dcterms:created>
  <dcterms:modified xsi:type="dcterms:W3CDTF">2021-11-28T13:27:10Z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0x01010016D481D1737C624789CDC0062E470A3A</vt:lpwstr>
  </property>
</Properties>
</file>