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34"/>
  </p:notesMasterIdLst>
  <p:sldIdLst>
    <p:sldId id="292" r:id="rId5"/>
    <p:sldId id="269" r:id="rId6"/>
    <p:sldId id="311" r:id="rId7"/>
    <p:sldId id="277" r:id="rId8"/>
    <p:sldId id="293" r:id="rId9"/>
    <p:sldId id="257" r:id="rId10"/>
    <p:sldId id="300" r:id="rId11"/>
    <p:sldId id="301" r:id="rId12"/>
    <p:sldId id="309" r:id="rId13"/>
    <p:sldId id="310" r:id="rId14"/>
    <p:sldId id="261" r:id="rId15"/>
    <p:sldId id="295" r:id="rId16"/>
    <p:sldId id="312" r:id="rId17"/>
    <p:sldId id="313" r:id="rId18"/>
    <p:sldId id="308" r:id="rId19"/>
    <p:sldId id="276" r:id="rId20"/>
    <p:sldId id="306" r:id="rId21"/>
    <p:sldId id="296" r:id="rId22"/>
    <p:sldId id="280" r:id="rId23"/>
    <p:sldId id="281" r:id="rId24"/>
    <p:sldId id="298" r:id="rId25"/>
    <p:sldId id="286" r:id="rId26"/>
    <p:sldId id="283" r:id="rId27"/>
    <p:sldId id="284" r:id="rId28"/>
    <p:sldId id="314" r:id="rId29"/>
    <p:sldId id="289" r:id="rId30"/>
    <p:sldId id="315" r:id="rId31"/>
    <p:sldId id="287" r:id="rId32"/>
    <p:sldId id="316" r:id="rId3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31927-10A5-4BB5-B8C1-3680BB342F6B}" v="1" dt="2021-11-28T13:23:21.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12" autoAdjust="0"/>
    <p:restoredTop sz="94660"/>
  </p:normalViewPr>
  <p:slideViewPr>
    <p:cSldViewPr snapToGrid="0">
      <p:cViewPr varScale="1">
        <p:scale>
          <a:sx n="59" d="100"/>
          <a:sy n="59" d="100"/>
        </p:scale>
        <p:origin x="7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Mowbray" userId="4f1d123d-1a58-400b-b130-b3dd2397c3b9" providerId="ADAL" clId="{CE85C5AE-C84E-489E-B8F4-859034A56561}"/>
    <pc:docChg chg="custSel addSld delSld modSld sldOrd">
      <pc:chgData name="Karen Mowbray" userId="4f1d123d-1a58-400b-b130-b3dd2397c3b9" providerId="ADAL" clId="{CE85C5AE-C84E-489E-B8F4-859034A56561}" dt="2021-10-26T16:33:07.855" v="896"/>
      <pc:docMkLst>
        <pc:docMk/>
      </pc:docMkLst>
      <pc:sldChg chg="modSp mod ord modAnim">
        <pc:chgData name="Karen Mowbray" userId="4f1d123d-1a58-400b-b130-b3dd2397c3b9" providerId="ADAL" clId="{CE85C5AE-C84E-489E-B8F4-859034A56561}" dt="2021-10-25T16:51:13.140" v="636" actId="14100"/>
        <pc:sldMkLst>
          <pc:docMk/>
          <pc:sldMk cId="2890148379" sldId="261"/>
        </pc:sldMkLst>
        <pc:spChg chg="mod">
          <ac:chgData name="Karen Mowbray" userId="4f1d123d-1a58-400b-b130-b3dd2397c3b9" providerId="ADAL" clId="{CE85C5AE-C84E-489E-B8F4-859034A56561}" dt="2021-10-25T16:51:13.140" v="636" actId="14100"/>
          <ac:spMkLst>
            <pc:docMk/>
            <pc:sldMk cId="2890148379" sldId="261"/>
            <ac:spMk id="3" creationId="{77BB1912-0B48-4BCC-A896-231FDED439DF}"/>
          </ac:spMkLst>
        </pc:spChg>
      </pc:sldChg>
      <pc:sldChg chg="del">
        <pc:chgData name="Karen Mowbray" userId="4f1d123d-1a58-400b-b130-b3dd2397c3b9" providerId="ADAL" clId="{CE85C5AE-C84E-489E-B8F4-859034A56561}" dt="2021-10-25T16:51:38.478" v="639" actId="47"/>
        <pc:sldMkLst>
          <pc:docMk/>
          <pc:sldMk cId="4145024562" sldId="270"/>
        </pc:sldMkLst>
      </pc:sldChg>
      <pc:sldChg chg="del">
        <pc:chgData name="Karen Mowbray" userId="4f1d123d-1a58-400b-b130-b3dd2397c3b9" providerId="ADAL" clId="{CE85C5AE-C84E-489E-B8F4-859034A56561}" dt="2021-10-25T17:17:06.633" v="791" actId="47"/>
        <pc:sldMkLst>
          <pc:docMk/>
          <pc:sldMk cId="487569802" sldId="275"/>
        </pc:sldMkLst>
      </pc:sldChg>
      <pc:sldChg chg="ord">
        <pc:chgData name="Karen Mowbray" userId="4f1d123d-1a58-400b-b130-b3dd2397c3b9" providerId="ADAL" clId="{CE85C5AE-C84E-489E-B8F4-859034A56561}" dt="2021-10-25T17:14:23.376" v="727"/>
        <pc:sldMkLst>
          <pc:docMk/>
          <pc:sldMk cId="1722064061" sldId="277"/>
        </pc:sldMkLst>
      </pc:sldChg>
      <pc:sldChg chg="addSp delSp modSp mod">
        <pc:chgData name="Karen Mowbray" userId="4f1d123d-1a58-400b-b130-b3dd2397c3b9" providerId="ADAL" clId="{CE85C5AE-C84E-489E-B8F4-859034A56561}" dt="2021-10-26T16:32:33.545" v="891" actId="20577"/>
        <pc:sldMkLst>
          <pc:docMk/>
          <pc:sldMk cId="2344509815" sldId="280"/>
        </pc:sldMkLst>
        <pc:spChg chg="mod">
          <ac:chgData name="Karen Mowbray" userId="4f1d123d-1a58-400b-b130-b3dd2397c3b9" providerId="ADAL" clId="{CE85C5AE-C84E-489E-B8F4-859034A56561}" dt="2021-10-26T16:32:33.545" v="891" actId="20577"/>
          <ac:spMkLst>
            <pc:docMk/>
            <pc:sldMk cId="2344509815" sldId="280"/>
            <ac:spMk id="3" creationId="{77BB1912-0B48-4BCC-A896-231FDED439DF}"/>
          </ac:spMkLst>
        </pc:spChg>
        <pc:picChg chg="add mod">
          <ac:chgData name="Karen Mowbray" userId="4f1d123d-1a58-400b-b130-b3dd2397c3b9" providerId="ADAL" clId="{CE85C5AE-C84E-489E-B8F4-859034A56561}" dt="2021-10-26T16:31:39.320" v="815" actId="14100"/>
          <ac:picMkLst>
            <pc:docMk/>
            <pc:sldMk cId="2344509815" sldId="280"/>
            <ac:picMk id="4" creationId="{1E4E4C2A-64AB-46BA-8194-C48C849724E1}"/>
          </ac:picMkLst>
        </pc:picChg>
        <pc:picChg chg="del">
          <ac:chgData name="Karen Mowbray" userId="4f1d123d-1a58-400b-b130-b3dd2397c3b9" providerId="ADAL" clId="{CE85C5AE-C84E-489E-B8F4-859034A56561}" dt="2021-10-26T16:31:29.682" v="813" actId="478"/>
          <ac:picMkLst>
            <pc:docMk/>
            <pc:sldMk cId="2344509815" sldId="280"/>
            <ac:picMk id="1026" creationId="{4701315D-5CBB-4EF8-8C79-49F4ABFF21D4}"/>
          </ac:picMkLst>
        </pc:picChg>
      </pc:sldChg>
      <pc:sldChg chg="modSp mod">
        <pc:chgData name="Karen Mowbray" userId="4f1d123d-1a58-400b-b130-b3dd2397c3b9" providerId="ADAL" clId="{CE85C5AE-C84E-489E-B8F4-859034A56561}" dt="2021-10-25T16:51:26.166" v="638" actId="20577"/>
        <pc:sldMkLst>
          <pc:docMk/>
          <pc:sldMk cId="3334161151" sldId="292"/>
        </pc:sldMkLst>
        <pc:spChg chg="mod">
          <ac:chgData name="Karen Mowbray" userId="4f1d123d-1a58-400b-b130-b3dd2397c3b9" providerId="ADAL" clId="{CE85C5AE-C84E-489E-B8F4-859034A56561}" dt="2021-10-25T16:51:26.166" v="638" actId="20577"/>
          <ac:spMkLst>
            <pc:docMk/>
            <pc:sldMk cId="3334161151" sldId="292"/>
            <ac:spMk id="3" creationId="{77BB1912-0B48-4BCC-A896-231FDED439DF}"/>
          </ac:spMkLst>
        </pc:spChg>
      </pc:sldChg>
      <pc:sldChg chg="addSp delSp modSp mod">
        <pc:chgData name="Karen Mowbray" userId="4f1d123d-1a58-400b-b130-b3dd2397c3b9" providerId="ADAL" clId="{CE85C5AE-C84E-489E-B8F4-859034A56561}" dt="2021-10-25T16:18:16.191" v="51" actId="20577"/>
        <pc:sldMkLst>
          <pc:docMk/>
          <pc:sldMk cId="252223400" sldId="293"/>
        </pc:sldMkLst>
        <pc:spChg chg="mod">
          <ac:chgData name="Karen Mowbray" userId="4f1d123d-1a58-400b-b130-b3dd2397c3b9" providerId="ADAL" clId="{CE85C5AE-C84E-489E-B8F4-859034A56561}" dt="2021-10-25T16:18:16.191" v="51" actId="20577"/>
          <ac:spMkLst>
            <pc:docMk/>
            <pc:sldMk cId="252223400" sldId="293"/>
            <ac:spMk id="3" creationId="{77BB1912-0B48-4BCC-A896-231FDED439DF}"/>
          </ac:spMkLst>
        </pc:spChg>
        <pc:picChg chg="del">
          <ac:chgData name="Karen Mowbray" userId="4f1d123d-1a58-400b-b130-b3dd2397c3b9" providerId="ADAL" clId="{CE85C5AE-C84E-489E-B8F4-859034A56561}" dt="2021-10-25T16:17:34.717" v="42" actId="478"/>
          <ac:picMkLst>
            <pc:docMk/>
            <pc:sldMk cId="252223400" sldId="293"/>
            <ac:picMk id="6" creationId="{B2B0F5CC-7D82-489A-AD4A-0A399F8CD2C8}"/>
          </ac:picMkLst>
        </pc:picChg>
        <pc:picChg chg="add mod">
          <ac:chgData name="Karen Mowbray" userId="4f1d123d-1a58-400b-b130-b3dd2397c3b9" providerId="ADAL" clId="{CE85C5AE-C84E-489E-B8F4-859034A56561}" dt="2021-10-25T16:17:59.164" v="47" actId="14100"/>
          <ac:picMkLst>
            <pc:docMk/>
            <pc:sldMk cId="252223400" sldId="293"/>
            <ac:picMk id="1026" creationId="{CD02FF14-C8B2-49AD-8C53-D26F8C71826E}"/>
          </ac:picMkLst>
        </pc:picChg>
      </pc:sldChg>
      <pc:sldChg chg="modSp mod">
        <pc:chgData name="Karen Mowbray" userId="4f1d123d-1a58-400b-b130-b3dd2397c3b9" providerId="ADAL" clId="{CE85C5AE-C84E-489E-B8F4-859034A56561}" dt="2021-10-26T16:28:18.795" v="812" actId="20577"/>
        <pc:sldMkLst>
          <pc:docMk/>
          <pc:sldMk cId="787065331" sldId="296"/>
        </pc:sldMkLst>
        <pc:spChg chg="mod">
          <ac:chgData name="Karen Mowbray" userId="4f1d123d-1a58-400b-b130-b3dd2397c3b9" providerId="ADAL" clId="{CE85C5AE-C84E-489E-B8F4-859034A56561}" dt="2021-10-26T16:28:18.795" v="812" actId="20577"/>
          <ac:spMkLst>
            <pc:docMk/>
            <pc:sldMk cId="787065331" sldId="296"/>
            <ac:spMk id="3" creationId="{77BB1912-0B48-4BCC-A896-231FDED439DF}"/>
          </ac:spMkLst>
        </pc:spChg>
      </pc:sldChg>
      <pc:sldChg chg="modSp mod">
        <pc:chgData name="Karen Mowbray" userId="4f1d123d-1a58-400b-b130-b3dd2397c3b9" providerId="ADAL" clId="{CE85C5AE-C84E-489E-B8F4-859034A56561}" dt="2021-10-26T16:32:44.802" v="893" actId="20577"/>
        <pc:sldMkLst>
          <pc:docMk/>
          <pc:sldMk cId="1757696481" sldId="298"/>
        </pc:sldMkLst>
        <pc:spChg chg="mod">
          <ac:chgData name="Karen Mowbray" userId="4f1d123d-1a58-400b-b130-b3dd2397c3b9" providerId="ADAL" clId="{CE85C5AE-C84E-489E-B8F4-859034A56561}" dt="2021-10-26T16:32:44.802" v="893" actId="20577"/>
          <ac:spMkLst>
            <pc:docMk/>
            <pc:sldMk cId="1757696481" sldId="298"/>
            <ac:spMk id="3" creationId="{77BB1912-0B48-4BCC-A896-231FDED439DF}"/>
          </ac:spMkLst>
        </pc:spChg>
      </pc:sldChg>
      <pc:sldChg chg="addSp delSp modSp mod modAnim">
        <pc:chgData name="Karen Mowbray" userId="4f1d123d-1a58-400b-b130-b3dd2397c3b9" providerId="ADAL" clId="{CE85C5AE-C84E-489E-B8F4-859034A56561}" dt="2021-10-25T16:31:11.290" v="210" actId="20577"/>
        <pc:sldMkLst>
          <pc:docMk/>
          <pc:sldMk cId="1209566416" sldId="300"/>
        </pc:sldMkLst>
        <pc:spChg chg="mod">
          <ac:chgData name="Karen Mowbray" userId="4f1d123d-1a58-400b-b130-b3dd2397c3b9" providerId="ADAL" clId="{CE85C5AE-C84E-489E-B8F4-859034A56561}" dt="2021-10-25T16:31:11.290" v="210" actId="20577"/>
          <ac:spMkLst>
            <pc:docMk/>
            <pc:sldMk cId="1209566416" sldId="300"/>
            <ac:spMk id="3" creationId="{77BB1912-0B48-4BCC-A896-231FDED439DF}"/>
          </ac:spMkLst>
        </pc:spChg>
        <pc:spChg chg="mod">
          <ac:chgData name="Karen Mowbray" userId="4f1d123d-1a58-400b-b130-b3dd2397c3b9" providerId="ADAL" clId="{CE85C5AE-C84E-489E-B8F4-859034A56561}" dt="2021-10-25T16:30:00.507" v="68" actId="20577"/>
          <ac:spMkLst>
            <pc:docMk/>
            <pc:sldMk cId="1209566416" sldId="300"/>
            <ac:spMk id="4" creationId="{70E50514-20F5-4FA2-AA86-F3282943F003}"/>
          </ac:spMkLst>
        </pc:spChg>
        <pc:picChg chg="add mod">
          <ac:chgData name="Karen Mowbray" userId="4f1d123d-1a58-400b-b130-b3dd2397c3b9" providerId="ADAL" clId="{CE85C5AE-C84E-489E-B8F4-859034A56561}" dt="2021-10-25T16:29:50.650" v="56" actId="1076"/>
          <ac:picMkLst>
            <pc:docMk/>
            <pc:sldMk cId="1209566416" sldId="300"/>
            <ac:picMk id="11" creationId="{5EF92A27-B812-42AD-BCFB-A7A93B57F4C2}"/>
          </ac:picMkLst>
        </pc:picChg>
        <pc:picChg chg="del">
          <ac:chgData name="Karen Mowbray" userId="4f1d123d-1a58-400b-b130-b3dd2397c3b9" providerId="ADAL" clId="{CE85C5AE-C84E-489E-B8F4-859034A56561}" dt="2021-10-25T16:29:42.042" v="53" actId="478"/>
          <ac:picMkLst>
            <pc:docMk/>
            <pc:sldMk cId="1209566416" sldId="300"/>
            <ac:picMk id="3074" creationId="{35010522-1779-45F0-83F0-51A08F79D461}"/>
          </ac:picMkLst>
        </pc:picChg>
      </pc:sldChg>
      <pc:sldChg chg="addSp delSp modSp mod delAnim modAnim">
        <pc:chgData name="Karen Mowbray" userId="4f1d123d-1a58-400b-b130-b3dd2397c3b9" providerId="ADAL" clId="{CE85C5AE-C84E-489E-B8F4-859034A56561}" dt="2021-10-26T15:50:19.412" v="805" actId="20577"/>
        <pc:sldMkLst>
          <pc:docMk/>
          <pc:sldMk cId="3968047633" sldId="301"/>
        </pc:sldMkLst>
        <pc:spChg chg="mod">
          <ac:chgData name="Karen Mowbray" userId="4f1d123d-1a58-400b-b130-b3dd2397c3b9" providerId="ADAL" clId="{CE85C5AE-C84E-489E-B8F4-859034A56561}" dt="2021-10-26T15:50:19.412" v="805" actId="20577"/>
          <ac:spMkLst>
            <pc:docMk/>
            <pc:sldMk cId="3968047633" sldId="301"/>
            <ac:spMk id="3" creationId="{77BB1912-0B48-4BCC-A896-231FDED439DF}"/>
          </ac:spMkLst>
        </pc:spChg>
        <pc:picChg chg="del">
          <ac:chgData name="Karen Mowbray" userId="4f1d123d-1a58-400b-b130-b3dd2397c3b9" providerId="ADAL" clId="{CE85C5AE-C84E-489E-B8F4-859034A56561}" dt="2021-10-25T16:31:19.498" v="211" actId="478"/>
          <ac:picMkLst>
            <pc:docMk/>
            <pc:sldMk cId="3968047633" sldId="301"/>
            <ac:picMk id="2" creationId="{BAFE5C99-0649-454C-A1AE-ABB6A097E605}"/>
          </ac:picMkLst>
        </pc:picChg>
        <pc:picChg chg="add mod">
          <ac:chgData name="Karen Mowbray" userId="4f1d123d-1a58-400b-b130-b3dd2397c3b9" providerId="ADAL" clId="{CE85C5AE-C84E-489E-B8F4-859034A56561}" dt="2021-10-25T16:44:17.926" v="219" actId="14100"/>
          <ac:picMkLst>
            <pc:docMk/>
            <pc:sldMk cId="3968047633" sldId="301"/>
            <ac:picMk id="4" creationId="{13F014E9-0BF2-4A9C-A4EF-4620BC54C5B1}"/>
          </ac:picMkLst>
        </pc:picChg>
        <pc:picChg chg="del">
          <ac:chgData name="Karen Mowbray" userId="4f1d123d-1a58-400b-b130-b3dd2397c3b9" providerId="ADAL" clId="{CE85C5AE-C84E-489E-B8F4-859034A56561}" dt="2021-10-25T16:31:22.955" v="212" actId="478"/>
          <ac:picMkLst>
            <pc:docMk/>
            <pc:sldMk cId="3968047633" sldId="301"/>
            <ac:picMk id="4098" creationId="{4BA7E353-D5CF-47DC-823E-131314B63588}"/>
          </ac:picMkLst>
        </pc:picChg>
      </pc:sldChg>
      <pc:sldChg chg="del">
        <pc:chgData name="Karen Mowbray" userId="4f1d123d-1a58-400b-b130-b3dd2397c3b9" providerId="ADAL" clId="{CE85C5AE-C84E-489E-B8F4-859034A56561}" dt="2021-10-25T17:15:01.997" v="790" actId="47"/>
        <pc:sldMkLst>
          <pc:docMk/>
          <pc:sldMk cId="1594321136" sldId="302"/>
        </pc:sldMkLst>
      </pc:sldChg>
      <pc:sldChg chg="del">
        <pc:chgData name="Karen Mowbray" userId="4f1d123d-1a58-400b-b130-b3dd2397c3b9" providerId="ADAL" clId="{CE85C5AE-C84E-489E-B8F4-859034A56561}" dt="2021-10-25T16:29:20.863" v="52" actId="47"/>
        <pc:sldMkLst>
          <pc:docMk/>
          <pc:sldMk cId="439995947" sldId="304"/>
        </pc:sldMkLst>
      </pc:sldChg>
      <pc:sldChg chg="del">
        <pc:chgData name="Karen Mowbray" userId="4f1d123d-1a58-400b-b130-b3dd2397c3b9" providerId="ADAL" clId="{CE85C5AE-C84E-489E-B8F4-859034A56561}" dt="2021-10-25T16:44:58.757" v="267" actId="47"/>
        <pc:sldMkLst>
          <pc:docMk/>
          <pc:sldMk cId="2893702654" sldId="305"/>
        </pc:sldMkLst>
      </pc:sldChg>
      <pc:sldChg chg="del">
        <pc:chgData name="Karen Mowbray" userId="4f1d123d-1a58-400b-b130-b3dd2397c3b9" providerId="ADAL" clId="{CE85C5AE-C84E-489E-B8F4-859034A56561}" dt="2021-10-25T17:14:56.638" v="789" actId="47"/>
        <pc:sldMkLst>
          <pc:docMk/>
          <pc:sldMk cId="1441966736" sldId="307"/>
        </pc:sldMkLst>
      </pc:sldChg>
      <pc:sldChg chg="addSp delSp modSp new mod ord">
        <pc:chgData name="Karen Mowbray" userId="4f1d123d-1a58-400b-b130-b3dd2397c3b9" providerId="ADAL" clId="{CE85C5AE-C84E-489E-B8F4-859034A56561}" dt="2021-10-25T16:49:08.968" v="496" actId="27636"/>
        <pc:sldMkLst>
          <pc:docMk/>
          <pc:sldMk cId="3180562092" sldId="309"/>
        </pc:sldMkLst>
        <pc:spChg chg="del">
          <ac:chgData name="Karen Mowbray" userId="4f1d123d-1a58-400b-b130-b3dd2397c3b9" providerId="ADAL" clId="{CE85C5AE-C84E-489E-B8F4-859034A56561}" dt="2021-10-25T16:45:12.775" v="269" actId="478"/>
          <ac:spMkLst>
            <pc:docMk/>
            <pc:sldMk cId="3180562092" sldId="309"/>
            <ac:spMk id="2" creationId="{4AD87E7C-01ED-4ADA-96F0-3A2FC536B437}"/>
          </ac:spMkLst>
        </pc:spChg>
        <pc:spChg chg="mod">
          <ac:chgData name="Karen Mowbray" userId="4f1d123d-1a58-400b-b130-b3dd2397c3b9" providerId="ADAL" clId="{CE85C5AE-C84E-489E-B8F4-859034A56561}" dt="2021-10-25T16:49:08.968" v="496" actId="27636"/>
          <ac:spMkLst>
            <pc:docMk/>
            <pc:sldMk cId="3180562092" sldId="309"/>
            <ac:spMk id="3" creationId="{48182DDF-479C-4397-95C3-871B5501BC19}"/>
          </ac:spMkLst>
        </pc:spChg>
        <pc:spChg chg="add del">
          <ac:chgData name="Karen Mowbray" userId="4f1d123d-1a58-400b-b130-b3dd2397c3b9" providerId="ADAL" clId="{CE85C5AE-C84E-489E-B8F4-859034A56561}" dt="2021-10-25T16:46:12.586" v="275" actId="478"/>
          <ac:spMkLst>
            <pc:docMk/>
            <pc:sldMk cId="3180562092" sldId="309"/>
            <ac:spMk id="5" creationId="{514B7256-9A15-4D29-931D-F87C8D8050B2}"/>
          </ac:spMkLst>
        </pc:spChg>
        <pc:picChg chg="add mod">
          <ac:chgData name="Karen Mowbray" userId="4f1d123d-1a58-400b-b130-b3dd2397c3b9" providerId="ADAL" clId="{CE85C5AE-C84E-489E-B8F4-859034A56561}" dt="2021-10-25T16:47:36.993" v="333" actId="14100"/>
          <ac:picMkLst>
            <pc:docMk/>
            <pc:sldMk cId="3180562092" sldId="309"/>
            <ac:picMk id="6" creationId="{DE94C837-5F99-4A75-A815-D83DE3628C9A}"/>
          </ac:picMkLst>
        </pc:picChg>
      </pc:sldChg>
      <pc:sldChg chg="addSp modSp new mod ord modAnim">
        <pc:chgData name="Karen Mowbray" userId="4f1d123d-1a58-400b-b130-b3dd2397c3b9" providerId="ADAL" clId="{CE85C5AE-C84E-489E-B8F4-859034A56561}" dt="2021-10-25T17:13:50.967" v="725"/>
        <pc:sldMkLst>
          <pc:docMk/>
          <pc:sldMk cId="3171607383" sldId="310"/>
        </pc:sldMkLst>
        <pc:spChg chg="add mod">
          <ac:chgData name="Karen Mowbray" userId="4f1d123d-1a58-400b-b130-b3dd2397c3b9" providerId="ADAL" clId="{CE85C5AE-C84E-489E-B8F4-859034A56561}" dt="2021-10-25T17:13:33.800" v="720" actId="313"/>
          <ac:spMkLst>
            <pc:docMk/>
            <pc:sldMk cId="3171607383" sldId="310"/>
            <ac:spMk id="3" creationId="{7D5F3BBE-6C2D-4CF7-B6D5-3997D71B84D2}"/>
          </ac:spMkLst>
        </pc:spChg>
        <pc:picChg chg="add mod">
          <ac:chgData name="Karen Mowbray" userId="4f1d123d-1a58-400b-b130-b3dd2397c3b9" providerId="ADAL" clId="{CE85C5AE-C84E-489E-B8F4-859034A56561}" dt="2021-10-25T17:12:15.911" v="645" actId="14100"/>
          <ac:picMkLst>
            <pc:docMk/>
            <pc:sldMk cId="3171607383" sldId="310"/>
            <ac:picMk id="2" creationId="{30D71F1D-3B83-47F8-A3B7-56775EB33AFE}"/>
          </ac:picMkLst>
        </pc:picChg>
      </pc:sldChg>
      <pc:sldChg chg="modSp add mod">
        <pc:chgData name="Karen Mowbray" userId="4f1d123d-1a58-400b-b130-b3dd2397c3b9" providerId="ADAL" clId="{CE85C5AE-C84E-489E-B8F4-859034A56561}" dt="2021-10-25T17:14:46.629" v="788" actId="20577"/>
        <pc:sldMkLst>
          <pc:docMk/>
          <pc:sldMk cId="2012097675" sldId="311"/>
        </pc:sldMkLst>
        <pc:spChg chg="mod">
          <ac:chgData name="Karen Mowbray" userId="4f1d123d-1a58-400b-b130-b3dd2397c3b9" providerId="ADAL" clId="{CE85C5AE-C84E-489E-B8F4-859034A56561}" dt="2021-10-25T17:14:46.629" v="788" actId="20577"/>
          <ac:spMkLst>
            <pc:docMk/>
            <pc:sldMk cId="2012097675" sldId="311"/>
            <ac:spMk id="3" creationId="{7D5F3BBE-6C2D-4CF7-B6D5-3997D71B84D2}"/>
          </ac:spMkLst>
        </pc:spChg>
      </pc:sldChg>
      <pc:sldChg chg="add ord">
        <pc:chgData name="Karen Mowbray" userId="4f1d123d-1a58-400b-b130-b3dd2397c3b9" providerId="ADAL" clId="{CE85C5AE-C84E-489E-B8F4-859034A56561}" dt="2021-10-25T17:17:35.397" v="794"/>
        <pc:sldMkLst>
          <pc:docMk/>
          <pc:sldMk cId="164710073" sldId="312"/>
        </pc:sldMkLst>
      </pc:sldChg>
      <pc:sldChg chg="addSp modSp new mod modAnim">
        <pc:chgData name="Karen Mowbray" userId="4f1d123d-1a58-400b-b130-b3dd2397c3b9" providerId="ADAL" clId="{CE85C5AE-C84E-489E-B8F4-859034A56561}" dt="2021-10-26T16:28:04.337" v="810" actId="14100"/>
        <pc:sldMkLst>
          <pc:docMk/>
          <pc:sldMk cId="1706744689" sldId="313"/>
        </pc:sldMkLst>
        <pc:picChg chg="add mod">
          <ac:chgData name="Karen Mowbray" userId="4f1d123d-1a58-400b-b130-b3dd2397c3b9" providerId="ADAL" clId="{CE85C5AE-C84E-489E-B8F4-859034A56561}" dt="2021-10-26T16:28:04.337" v="810" actId="14100"/>
          <ac:picMkLst>
            <pc:docMk/>
            <pc:sldMk cId="1706744689" sldId="313"/>
            <ac:picMk id="2" creationId="{9439CAE6-9331-4FDB-8AFD-E8C92BEF71B2}"/>
          </ac:picMkLst>
        </pc:picChg>
      </pc:sldChg>
      <pc:sldChg chg="add ord">
        <pc:chgData name="Karen Mowbray" userId="4f1d123d-1a58-400b-b130-b3dd2397c3b9" providerId="ADAL" clId="{CE85C5AE-C84E-489E-B8F4-859034A56561}" dt="2021-10-26T16:33:07.855" v="896"/>
        <pc:sldMkLst>
          <pc:docMk/>
          <pc:sldMk cId="3789300560" sldId="314"/>
        </pc:sldMkLst>
      </pc:sldChg>
    </pc:docChg>
  </pc:docChgLst>
  <pc:docChgLst>
    <pc:chgData name="Karen Mowbray" userId="4f1d123d-1a58-400b-b130-b3dd2397c3b9" providerId="ADAL" clId="{DF031927-10A5-4BB5-B8C1-3680BB342F6B}"/>
    <pc:docChg chg="custSel addSld delSld modSld sldOrd">
      <pc:chgData name="Karen Mowbray" userId="4f1d123d-1a58-400b-b130-b3dd2397c3b9" providerId="ADAL" clId="{DF031927-10A5-4BB5-B8C1-3680BB342F6B}" dt="2021-11-28T13:26:57.707" v="41"/>
      <pc:docMkLst>
        <pc:docMk/>
      </pc:docMkLst>
      <pc:sldChg chg="ord">
        <pc:chgData name="Karen Mowbray" userId="4f1d123d-1a58-400b-b130-b3dd2397c3b9" providerId="ADAL" clId="{DF031927-10A5-4BB5-B8C1-3680BB342F6B}" dt="2021-11-28T13:15:48.478" v="3"/>
        <pc:sldMkLst>
          <pc:docMk/>
          <pc:sldMk cId="1734473783" sldId="269"/>
        </pc:sldMkLst>
      </pc:sldChg>
      <pc:sldChg chg="ord">
        <pc:chgData name="Karen Mowbray" userId="4f1d123d-1a58-400b-b130-b3dd2397c3b9" providerId="ADAL" clId="{DF031927-10A5-4BB5-B8C1-3680BB342F6B}" dt="2021-11-28T13:18:11.401" v="15"/>
        <pc:sldMkLst>
          <pc:docMk/>
          <pc:sldMk cId="1722064061" sldId="277"/>
        </pc:sldMkLst>
      </pc:sldChg>
      <pc:sldChg chg="delSp modSp mod">
        <pc:chgData name="Karen Mowbray" userId="4f1d123d-1a58-400b-b130-b3dd2397c3b9" providerId="ADAL" clId="{DF031927-10A5-4BB5-B8C1-3680BB342F6B}" dt="2021-11-28T13:23:21.610" v="31" actId="14100"/>
        <pc:sldMkLst>
          <pc:docMk/>
          <pc:sldMk cId="2433831735" sldId="283"/>
        </pc:sldMkLst>
        <pc:spChg chg="del mod">
          <ac:chgData name="Karen Mowbray" userId="4f1d123d-1a58-400b-b130-b3dd2397c3b9" providerId="ADAL" clId="{DF031927-10A5-4BB5-B8C1-3680BB342F6B}" dt="2021-11-28T13:23:14.860" v="30"/>
          <ac:spMkLst>
            <pc:docMk/>
            <pc:sldMk cId="2433831735" sldId="283"/>
            <ac:spMk id="3" creationId="{B9CAD142-EC48-4C9E-A818-54C8BA44A77C}"/>
          </ac:spMkLst>
        </pc:spChg>
        <pc:picChg chg="del">
          <ac:chgData name="Karen Mowbray" userId="4f1d123d-1a58-400b-b130-b3dd2397c3b9" providerId="ADAL" clId="{DF031927-10A5-4BB5-B8C1-3680BB342F6B}" dt="2021-11-28T13:23:14.860" v="28" actId="478"/>
          <ac:picMkLst>
            <pc:docMk/>
            <pc:sldMk cId="2433831735" sldId="283"/>
            <ac:picMk id="10" creationId="{D4B4F2C3-2A8F-4A83-B856-A5A1F3FC15D7}"/>
          </ac:picMkLst>
        </pc:picChg>
        <pc:picChg chg="mod">
          <ac:chgData name="Karen Mowbray" userId="4f1d123d-1a58-400b-b130-b3dd2397c3b9" providerId="ADAL" clId="{DF031927-10A5-4BB5-B8C1-3680BB342F6B}" dt="2021-11-28T13:23:21.610" v="31" actId="14100"/>
          <ac:picMkLst>
            <pc:docMk/>
            <pc:sldMk cId="2433831735" sldId="283"/>
            <ac:picMk id="2050" creationId="{863FE2A4-E6CA-4FF1-A8C0-3ADBEF8E9108}"/>
          </ac:picMkLst>
        </pc:picChg>
      </pc:sldChg>
      <pc:sldChg chg="delSp mod">
        <pc:chgData name="Karen Mowbray" userId="4f1d123d-1a58-400b-b130-b3dd2397c3b9" providerId="ADAL" clId="{DF031927-10A5-4BB5-B8C1-3680BB342F6B}" dt="2021-11-28T13:23:42.313" v="34" actId="478"/>
        <pc:sldMkLst>
          <pc:docMk/>
          <pc:sldMk cId="1893107023" sldId="284"/>
        </pc:sldMkLst>
        <pc:spChg chg="del">
          <ac:chgData name="Karen Mowbray" userId="4f1d123d-1a58-400b-b130-b3dd2397c3b9" providerId="ADAL" clId="{DF031927-10A5-4BB5-B8C1-3680BB342F6B}" dt="2021-11-28T13:23:39.767" v="33" actId="478"/>
          <ac:spMkLst>
            <pc:docMk/>
            <pc:sldMk cId="1893107023" sldId="284"/>
            <ac:spMk id="3" creationId="{9BB974C2-3234-41A2-9455-0D4719365036}"/>
          </ac:spMkLst>
        </pc:spChg>
        <pc:spChg chg="del">
          <ac:chgData name="Karen Mowbray" userId="4f1d123d-1a58-400b-b130-b3dd2397c3b9" providerId="ADAL" clId="{DF031927-10A5-4BB5-B8C1-3680BB342F6B}" dt="2021-11-28T13:23:34.923" v="32" actId="478"/>
          <ac:spMkLst>
            <pc:docMk/>
            <pc:sldMk cId="1893107023" sldId="284"/>
            <ac:spMk id="4" creationId="{E8DDCF53-C7DA-487F-AE93-E1B739C09962}"/>
          </ac:spMkLst>
        </pc:spChg>
        <pc:picChg chg="del">
          <ac:chgData name="Karen Mowbray" userId="4f1d123d-1a58-400b-b130-b3dd2397c3b9" providerId="ADAL" clId="{DF031927-10A5-4BB5-B8C1-3680BB342F6B}" dt="2021-11-28T13:23:42.313" v="34" actId="478"/>
          <ac:picMkLst>
            <pc:docMk/>
            <pc:sldMk cId="1893107023" sldId="284"/>
            <ac:picMk id="20" creationId="{54862A52-8201-4151-BE13-1BCC4A530EF1}"/>
          </ac:picMkLst>
        </pc:picChg>
      </pc:sldChg>
      <pc:sldChg chg="del">
        <pc:chgData name="Karen Mowbray" userId="4f1d123d-1a58-400b-b130-b3dd2397c3b9" providerId="ADAL" clId="{DF031927-10A5-4BB5-B8C1-3680BB342F6B}" dt="2021-11-28T13:24:39.579" v="39" actId="47"/>
        <pc:sldMkLst>
          <pc:docMk/>
          <pc:sldMk cId="1022972147" sldId="288"/>
        </pc:sldMkLst>
      </pc:sldChg>
      <pc:sldChg chg="modSp mod ord">
        <pc:chgData name="Karen Mowbray" userId="4f1d123d-1a58-400b-b130-b3dd2397c3b9" providerId="ADAL" clId="{DF031927-10A5-4BB5-B8C1-3680BB342F6B}" dt="2021-11-28T13:22:33.673" v="26" actId="20577"/>
        <pc:sldMkLst>
          <pc:docMk/>
          <pc:sldMk cId="3334161151" sldId="292"/>
        </pc:sldMkLst>
        <pc:spChg chg="mod">
          <ac:chgData name="Karen Mowbray" userId="4f1d123d-1a58-400b-b130-b3dd2397c3b9" providerId="ADAL" clId="{DF031927-10A5-4BB5-B8C1-3680BB342F6B}" dt="2021-11-28T13:22:33.673" v="26" actId="20577"/>
          <ac:spMkLst>
            <pc:docMk/>
            <pc:sldMk cId="3334161151" sldId="292"/>
            <ac:spMk id="3" creationId="{77BB1912-0B48-4BCC-A896-231FDED439DF}"/>
          </ac:spMkLst>
        </pc:spChg>
      </pc:sldChg>
      <pc:sldChg chg="ord">
        <pc:chgData name="Karen Mowbray" userId="4f1d123d-1a58-400b-b130-b3dd2397c3b9" providerId="ADAL" clId="{DF031927-10A5-4BB5-B8C1-3680BB342F6B}" dt="2021-11-28T13:17:06.791" v="7"/>
        <pc:sldMkLst>
          <pc:docMk/>
          <pc:sldMk cId="2012097675" sldId="311"/>
        </pc:sldMkLst>
      </pc:sldChg>
      <pc:sldChg chg="add ord">
        <pc:chgData name="Karen Mowbray" userId="4f1d123d-1a58-400b-b130-b3dd2397c3b9" providerId="ADAL" clId="{DF031927-10A5-4BB5-B8C1-3680BB342F6B}" dt="2021-11-28T13:26:57.707" v="41"/>
        <pc:sldMkLst>
          <pc:docMk/>
          <pc:sldMk cId="1510074162" sldId="315"/>
        </pc:sldMkLst>
      </pc:sldChg>
      <pc:sldChg chg="add">
        <pc:chgData name="Karen Mowbray" userId="4f1d123d-1a58-400b-b130-b3dd2397c3b9" providerId="ADAL" clId="{DF031927-10A5-4BB5-B8C1-3680BB342F6B}" dt="2021-11-28T13:24:35.610" v="38"/>
        <pc:sldMkLst>
          <pc:docMk/>
          <pc:sldMk cId="746909112"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C4D572F-3A4A-47C4-B37E-35497CB506E7}" type="datetimeFigureOut">
              <a:rPr lang="en-GB" smtClean="0"/>
              <a:t>28/11/2021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EDC02E0-DF24-4A85-9CF8-C0A720ED8A69}" type="slidenum">
              <a:rPr lang="en-GB" smtClean="0"/>
              <a:t>‹#›</a:t>
            </a:fld>
            <a:endParaRPr lang="en-GB"/>
          </a:p>
        </p:txBody>
      </p:sp>
    </p:spTree>
    <p:extLst>
      <p:ext uri="{BB962C8B-B14F-4D97-AF65-F5344CB8AC3E}">
        <p14:creationId xmlns:p14="http://schemas.microsoft.com/office/powerpoint/2010/main" val="400218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DC02E0-DF24-4A85-9CF8-C0A720ED8A69}" type="slidenum">
              <a:rPr lang="en-GB" smtClean="0"/>
              <a:t>5</a:t>
            </a:fld>
            <a:endParaRPr lang="en-GB"/>
          </a:p>
        </p:txBody>
      </p:sp>
    </p:spTree>
    <p:extLst>
      <p:ext uri="{BB962C8B-B14F-4D97-AF65-F5344CB8AC3E}">
        <p14:creationId xmlns:p14="http://schemas.microsoft.com/office/powerpoint/2010/main" val="355254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11/28/2021</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7192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2058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7000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0973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11/28/2021</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7353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883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1243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356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514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11/28/2021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4987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11/28/2021</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206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11/28/2021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283969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77" r:id="rId5"/>
    <p:sldLayoutId id="2147483683" r:id="rId6"/>
    <p:sldLayoutId id="2147483684" r:id="rId7"/>
    <p:sldLayoutId id="2147483688" r:id="rId8"/>
    <p:sldLayoutId id="2147483687" r:id="rId9"/>
    <p:sldLayoutId id="2147483686" r:id="rId10"/>
    <p:sldLayoutId id="2147483678"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dCRunZGYBi4?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dCRunZGYBi4?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n7OVvBilvcs?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ideo" Target="https://www.youtube.com/embed/bYJZfdGDQA4?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dCRunZGYBi4?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dCRunZGYBi4?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490SDWdIG3U?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dirty="0">
                <a:solidFill>
                  <a:schemeClr val="tx1"/>
                </a:solidFill>
                <a:latin typeface="Twinkl Cursive Looped"/>
              </a:rPr>
              <a:t>HEARTSMART</a:t>
            </a:r>
          </a:p>
          <a:p>
            <a:pPr>
              <a:lnSpc>
                <a:spcPct val="100000"/>
              </a:lnSpc>
              <a:spcAft>
                <a:spcPts val="600"/>
              </a:spcAft>
            </a:pPr>
            <a:r>
              <a:rPr lang="en-GB" sz="2400" b="1" dirty="0">
                <a:solidFill>
                  <a:schemeClr val="tx1"/>
                </a:solidFill>
                <a:latin typeface="Twinkl Cursive Looped"/>
              </a:rPr>
              <a:t>Class Worship 5</a:t>
            </a: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33341611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ight of the World - [Lyric Video] Lauren Daigle">
            <a:hlinkClick r:id="" action="ppaction://media"/>
            <a:extLst>
              <a:ext uri="{FF2B5EF4-FFF2-40B4-BE49-F238E27FC236}">
                <a16:creationId xmlns:a16="http://schemas.microsoft.com/office/drawing/2014/main" id="{30D71F1D-3B83-47F8-A3B7-56775EB33AFE}"/>
              </a:ext>
            </a:extLst>
          </p:cNvPr>
          <p:cNvPicPr>
            <a:picLocks noRot="1" noChangeAspect="1"/>
          </p:cNvPicPr>
          <p:nvPr>
            <a:videoFile r:link="rId1"/>
          </p:nvPr>
        </p:nvPicPr>
        <p:blipFill>
          <a:blip r:embed="rId3"/>
          <a:stretch>
            <a:fillRect/>
          </a:stretch>
        </p:blipFill>
        <p:spPr>
          <a:xfrm>
            <a:off x="2611225" y="358219"/>
            <a:ext cx="9407950" cy="6061435"/>
          </a:xfrm>
          <a:prstGeom prst="rect">
            <a:avLst/>
          </a:prstGeom>
        </p:spPr>
      </p:pic>
      <p:sp>
        <p:nvSpPr>
          <p:cNvPr id="3" name="TextBox 2">
            <a:extLst>
              <a:ext uri="{FF2B5EF4-FFF2-40B4-BE49-F238E27FC236}">
                <a16:creationId xmlns:a16="http://schemas.microsoft.com/office/drawing/2014/main" id="{7D5F3BBE-6C2D-4CF7-B6D5-3997D71B84D2}"/>
              </a:ext>
            </a:extLst>
          </p:cNvPr>
          <p:cNvSpPr txBox="1"/>
          <p:nvPr/>
        </p:nvSpPr>
        <p:spPr>
          <a:xfrm>
            <a:off x="744718" y="791852"/>
            <a:ext cx="1621410" cy="2585323"/>
          </a:xfrm>
          <a:prstGeom prst="rect">
            <a:avLst/>
          </a:prstGeom>
          <a:noFill/>
        </p:spPr>
        <p:txBody>
          <a:bodyPr wrap="square" rtlCol="0">
            <a:spAutoFit/>
          </a:bodyPr>
          <a:lstStyle/>
          <a:p>
            <a:r>
              <a:rPr lang="en-GB" b="1" dirty="0">
                <a:latin typeface="Twinkl Cursive Looped" panose="02000000000000000000" pitchFamily="2" charset="0"/>
              </a:rPr>
              <a:t>Jesus the light of the world…</a:t>
            </a:r>
          </a:p>
          <a:p>
            <a:r>
              <a:rPr lang="en-GB" b="1" dirty="0">
                <a:latin typeface="Twinkl Cursive Looped" panose="02000000000000000000" pitchFamily="2" charset="0"/>
              </a:rPr>
              <a:t>Laruen Daigle</a:t>
            </a:r>
          </a:p>
          <a:p>
            <a:endParaRPr lang="en-GB" b="1" dirty="0">
              <a:latin typeface="Twinkl Cursive Looped" panose="02000000000000000000" pitchFamily="2" charset="0"/>
            </a:endParaRPr>
          </a:p>
          <a:p>
            <a:endParaRPr lang="en-GB" b="1" dirty="0">
              <a:latin typeface="Twinkl Cursive Looped" panose="02000000000000000000" pitchFamily="2" charset="0"/>
            </a:endParaRPr>
          </a:p>
          <a:p>
            <a:r>
              <a:rPr lang="en-GB" b="1" dirty="0">
                <a:latin typeface="Twinkl Cursive Looped" panose="02000000000000000000" pitchFamily="2" charset="0"/>
              </a:rPr>
              <a:t>Listen and reflect</a:t>
            </a:r>
          </a:p>
        </p:txBody>
      </p:sp>
    </p:spTree>
    <p:extLst>
      <p:ext uri="{BB962C8B-B14F-4D97-AF65-F5344CB8AC3E}">
        <p14:creationId xmlns:p14="http://schemas.microsoft.com/office/powerpoint/2010/main" val="31716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033913" y="1557228"/>
            <a:ext cx="6429081" cy="4406250"/>
          </a:xfrm>
        </p:spPr>
        <p:txBody>
          <a:bodyPr vert="horz" lIns="91440" tIns="45720" rIns="91440" bIns="45720" rtlCol="0" anchor="t">
            <a:normAutofit fontScale="92500" lnSpcReduction="20000"/>
          </a:bodyPr>
          <a:lstStyle/>
          <a:p>
            <a:endParaRPr lang="en-GB" dirty="0"/>
          </a:p>
          <a:p>
            <a:endParaRPr lang="en-GB" b="1" dirty="0"/>
          </a:p>
          <a:p>
            <a:endParaRPr lang="en-GB" b="1" dirty="0"/>
          </a:p>
          <a:p>
            <a:r>
              <a:rPr lang="en-GB" b="1" dirty="0"/>
              <a:t> </a:t>
            </a:r>
          </a:p>
          <a:p>
            <a:r>
              <a:rPr lang="en-GB" sz="2800" b="1" dirty="0">
                <a:latin typeface="Twinkl Cursive Looped"/>
              </a:rPr>
              <a:t>Dear </a:t>
            </a:r>
            <a:r>
              <a:rPr lang="en-GB" sz="2800" b="1" dirty="0">
                <a:solidFill>
                  <a:srgbClr val="0D0D0D"/>
                </a:solidFill>
                <a:latin typeface="Twinkl Cursive Looped"/>
              </a:rPr>
              <a:t>God,</a:t>
            </a:r>
          </a:p>
          <a:p>
            <a:r>
              <a:rPr lang="en-GB" sz="2800" b="1" dirty="0">
                <a:latin typeface="Twinkl Cursive Looped"/>
              </a:rPr>
              <a:t>Thank you for the word of God that we have to guide us. Please help us to see our responsibilities and our path for peace. Guide us in your light forever and always. </a:t>
            </a:r>
            <a:endParaRPr lang="en-GB" sz="2800" b="1" dirty="0">
              <a:latin typeface="Twinkl Cursive Looped" panose="02000000000000000000" pitchFamily="2" charset="0"/>
            </a:endParaRPr>
          </a:p>
          <a:p>
            <a:r>
              <a:rPr lang="en-GB" sz="2800" b="1" dirty="0">
                <a:latin typeface="Twinkl Cursive Looped"/>
              </a:rPr>
              <a:t>Amen.</a:t>
            </a:r>
            <a:endParaRPr lang="en-GB" sz="2800" dirty="0">
              <a:latin typeface="Twinkl Cursive Looped"/>
            </a:endParaRP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spTree>
    <p:extLst>
      <p:ext uri="{BB962C8B-B14F-4D97-AF65-F5344CB8AC3E}">
        <p14:creationId xmlns:p14="http://schemas.microsoft.com/office/powerpoint/2010/main" val="28901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Praise Worship 4</a:t>
            </a: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3409321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ight of the World - [Lyric Video] Lauren Daigle">
            <a:hlinkClick r:id="" action="ppaction://media"/>
            <a:extLst>
              <a:ext uri="{FF2B5EF4-FFF2-40B4-BE49-F238E27FC236}">
                <a16:creationId xmlns:a16="http://schemas.microsoft.com/office/drawing/2014/main" id="{30D71F1D-3B83-47F8-A3B7-56775EB33AFE}"/>
              </a:ext>
            </a:extLst>
          </p:cNvPr>
          <p:cNvPicPr>
            <a:picLocks noRot="1" noChangeAspect="1"/>
          </p:cNvPicPr>
          <p:nvPr>
            <a:videoFile r:link="rId1"/>
          </p:nvPr>
        </p:nvPicPr>
        <p:blipFill>
          <a:blip r:embed="rId3"/>
          <a:stretch>
            <a:fillRect/>
          </a:stretch>
        </p:blipFill>
        <p:spPr>
          <a:xfrm>
            <a:off x="2611225" y="358219"/>
            <a:ext cx="9407950" cy="6061435"/>
          </a:xfrm>
          <a:prstGeom prst="rect">
            <a:avLst/>
          </a:prstGeom>
        </p:spPr>
      </p:pic>
      <p:sp>
        <p:nvSpPr>
          <p:cNvPr id="3" name="TextBox 2">
            <a:extLst>
              <a:ext uri="{FF2B5EF4-FFF2-40B4-BE49-F238E27FC236}">
                <a16:creationId xmlns:a16="http://schemas.microsoft.com/office/drawing/2014/main" id="{7D5F3BBE-6C2D-4CF7-B6D5-3997D71B84D2}"/>
              </a:ext>
            </a:extLst>
          </p:cNvPr>
          <p:cNvSpPr txBox="1"/>
          <p:nvPr/>
        </p:nvSpPr>
        <p:spPr>
          <a:xfrm>
            <a:off x="744718" y="791852"/>
            <a:ext cx="1621410" cy="3970318"/>
          </a:xfrm>
          <a:prstGeom prst="rect">
            <a:avLst/>
          </a:prstGeom>
          <a:noFill/>
        </p:spPr>
        <p:txBody>
          <a:bodyPr wrap="square" rtlCol="0">
            <a:spAutoFit/>
          </a:bodyPr>
          <a:lstStyle/>
          <a:p>
            <a:r>
              <a:rPr lang="en-GB" b="1" dirty="0">
                <a:latin typeface="Twinkl Cursive Looped" panose="02000000000000000000" pitchFamily="2" charset="0"/>
              </a:rPr>
              <a:t>Jesus the light of the world…</a:t>
            </a:r>
          </a:p>
          <a:p>
            <a:r>
              <a:rPr lang="en-GB" b="1" dirty="0">
                <a:latin typeface="Twinkl Cursive Looped" panose="02000000000000000000" pitchFamily="2" charset="0"/>
              </a:rPr>
              <a:t>Laruen Daigle</a:t>
            </a:r>
          </a:p>
          <a:p>
            <a:endParaRPr lang="en-GB" b="1" dirty="0">
              <a:latin typeface="Twinkl Cursive Looped" panose="02000000000000000000" pitchFamily="2" charset="0"/>
            </a:endParaRPr>
          </a:p>
          <a:p>
            <a:endParaRPr lang="en-GB" b="1" dirty="0">
              <a:latin typeface="Twinkl Cursive Looped" panose="02000000000000000000" pitchFamily="2" charset="0"/>
            </a:endParaRPr>
          </a:p>
          <a:p>
            <a:r>
              <a:rPr lang="en-GB" b="1" dirty="0">
                <a:latin typeface="Twinkl Cursive Looped" panose="02000000000000000000" pitchFamily="2" charset="0"/>
              </a:rPr>
              <a:t>Listen and reflect what do you feel when listening to this – record on </a:t>
            </a:r>
            <a:r>
              <a:rPr lang="en-GB" b="1" dirty="0" err="1">
                <a:latin typeface="Twinkl Cursive Looped" panose="02000000000000000000" pitchFamily="2" charset="0"/>
              </a:rPr>
              <a:t>postits</a:t>
            </a:r>
            <a:endParaRPr lang="en-GB" b="1" dirty="0">
              <a:latin typeface="Twinkl Cursive Looped" panose="02000000000000000000" pitchFamily="2" charset="0"/>
            </a:endParaRPr>
          </a:p>
        </p:txBody>
      </p:sp>
    </p:spTree>
    <p:extLst>
      <p:ext uri="{BB962C8B-B14F-4D97-AF65-F5344CB8AC3E}">
        <p14:creationId xmlns:p14="http://schemas.microsoft.com/office/powerpoint/2010/main" val="16471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Script - &quot;Hall Of Fame&quot; Lyrics">
            <a:hlinkClick r:id="" action="ppaction://media"/>
            <a:extLst>
              <a:ext uri="{FF2B5EF4-FFF2-40B4-BE49-F238E27FC236}">
                <a16:creationId xmlns:a16="http://schemas.microsoft.com/office/drawing/2014/main" id="{9439CAE6-9331-4FDB-8AFD-E8C92BEF71B2}"/>
              </a:ext>
            </a:extLst>
          </p:cNvPr>
          <p:cNvPicPr>
            <a:picLocks noRot="1" noChangeAspect="1"/>
          </p:cNvPicPr>
          <p:nvPr>
            <a:videoFile r:link="rId1"/>
          </p:nvPr>
        </p:nvPicPr>
        <p:blipFill>
          <a:blip r:embed="rId3"/>
          <a:stretch>
            <a:fillRect/>
          </a:stretch>
        </p:blipFill>
        <p:spPr>
          <a:xfrm>
            <a:off x="867266" y="678730"/>
            <a:ext cx="10152668" cy="5646656"/>
          </a:xfrm>
          <a:prstGeom prst="rect">
            <a:avLst/>
          </a:prstGeom>
        </p:spPr>
      </p:pic>
    </p:spTree>
    <p:extLst>
      <p:ext uri="{BB962C8B-B14F-4D97-AF65-F5344CB8AC3E}">
        <p14:creationId xmlns:p14="http://schemas.microsoft.com/office/powerpoint/2010/main" val="170674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C39D-BD34-4350-B97A-3A7BDDF50899}"/>
              </a:ext>
            </a:extLst>
          </p:cNvPr>
          <p:cNvSpPr>
            <a:spLocks noGrp="1"/>
          </p:cNvSpPr>
          <p:nvPr>
            <p:ph type="title"/>
          </p:nvPr>
        </p:nvSpPr>
        <p:spPr/>
        <p:txBody>
          <a:bodyPr/>
          <a:lstStyle/>
          <a:p>
            <a:r>
              <a:rPr lang="en-GB"/>
              <a:t>Especially for key stage 1</a:t>
            </a:r>
          </a:p>
        </p:txBody>
      </p:sp>
      <p:pic>
        <p:nvPicPr>
          <p:cNvPr id="3" name="Online Media 2" title="A song of peace">
            <a:hlinkClick r:id="" action="ppaction://media"/>
            <a:extLst>
              <a:ext uri="{FF2B5EF4-FFF2-40B4-BE49-F238E27FC236}">
                <a16:creationId xmlns:a16="http://schemas.microsoft.com/office/drawing/2014/main" id="{DCB7A624-CDE1-48C5-A938-09E95659443D}"/>
              </a:ext>
            </a:extLst>
          </p:cNvPr>
          <p:cNvPicPr>
            <a:picLocks noRot="1" noChangeAspect="1"/>
          </p:cNvPicPr>
          <p:nvPr>
            <a:videoFile r:link="rId1"/>
          </p:nvPr>
        </p:nvPicPr>
        <p:blipFill>
          <a:blip r:embed="rId3"/>
          <a:stretch>
            <a:fillRect/>
          </a:stretch>
        </p:blipFill>
        <p:spPr>
          <a:xfrm>
            <a:off x="1066800" y="1809946"/>
            <a:ext cx="9924854" cy="4590854"/>
          </a:xfrm>
          <a:prstGeom prst="rect">
            <a:avLst/>
          </a:prstGeom>
        </p:spPr>
      </p:pic>
    </p:spTree>
    <p:extLst>
      <p:ext uri="{BB962C8B-B14F-4D97-AF65-F5344CB8AC3E}">
        <p14:creationId xmlns:p14="http://schemas.microsoft.com/office/powerpoint/2010/main" val="356198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horal singing narrow - Colne Valley Male Voice Choir">
            <a:extLst>
              <a:ext uri="{FF2B5EF4-FFF2-40B4-BE49-F238E27FC236}">
                <a16:creationId xmlns:a16="http://schemas.microsoft.com/office/drawing/2014/main" id="{5E5D99B9-ECD7-44C2-8446-B500D7C464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93" b="10751"/>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06E2942-F6C0-4702-8E4C-1BB91427D1F4}"/>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rPr>
              <a:t>Children’s choice</a:t>
            </a:r>
          </a:p>
        </p:txBody>
      </p:sp>
    </p:spTree>
    <p:extLst>
      <p:ext uri="{BB962C8B-B14F-4D97-AF65-F5344CB8AC3E}">
        <p14:creationId xmlns:p14="http://schemas.microsoft.com/office/powerpoint/2010/main" val="6474584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06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98138"/>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Class Worship 5</a:t>
            </a:r>
          </a:p>
          <a:p>
            <a:pPr>
              <a:lnSpc>
                <a:spcPct val="100000"/>
              </a:lnSpc>
              <a:spcAft>
                <a:spcPts val="600"/>
              </a:spcAft>
            </a:pPr>
            <a:r>
              <a:rPr lang="en-GB" sz="2400" b="1" dirty="0">
                <a:solidFill>
                  <a:schemeClr val="tx1"/>
                </a:solidFill>
                <a:latin typeface="Twinkl Cursive Looped"/>
              </a:rPr>
              <a:t>Thursday</a:t>
            </a: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78706533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207745"/>
            <a:ext cx="3729162" cy="1168294"/>
          </a:xfrm>
        </p:spPr>
        <p:txBody>
          <a:bodyPr>
            <a:normAutofit/>
          </a:bodyPr>
          <a:lstStyle/>
          <a:p>
            <a:r>
              <a:rPr lang="en-GB" sz="3600">
                <a:solidFill>
                  <a:schemeClr val="tx1"/>
                </a:solidFill>
                <a:latin typeface="Twinkl Cursive Looped" panose="02000000000000000000" pitchFamily="2" charset="0"/>
              </a:rPr>
              <a:t>Reflection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971693"/>
            <a:ext cx="3793642" cy="5486045"/>
          </a:xfrm>
        </p:spPr>
        <p:txBody>
          <a:bodyPr vert="horz" lIns="91440" tIns="45720" rIns="91440" bIns="45720" rtlCol="0">
            <a:noAutofit/>
          </a:bodyPr>
          <a:lstStyle/>
          <a:p>
            <a:pPr>
              <a:lnSpc>
                <a:spcPct val="100000"/>
              </a:lnSpc>
              <a:spcAft>
                <a:spcPts val="600"/>
              </a:spcAft>
            </a:pPr>
            <a:r>
              <a:rPr lang="en-GB" sz="2400" b="1" dirty="0">
                <a:solidFill>
                  <a:srgbClr val="00B0F0"/>
                </a:solidFill>
                <a:latin typeface="Twinkl Cursive Looped"/>
              </a:rPr>
              <a:t>How can YOU be the voice of Peace?</a:t>
            </a:r>
          </a:p>
          <a:p>
            <a:pPr>
              <a:lnSpc>
                <a:spcPct val="100000"/>
              </a:lnSpc>
              <a:spcAft>
                <a:spcPts val="600"/>
              </a:spcAft>
            </a:pPr>
            <a:r>
              <a:rPr lang="en-GB" sz="2400" b="1" dirty="0">
                <a:solidFill>
                  <a:schemeClr val="tx1"/>
                </a:solidFill>
                <a:latin typeface="Twinkl Cursive Looped"/>
              </a:rPr>
              <a:t>Value Passport:</a:t>
            </a:r>
          </a:p>
          <a:p>
            <a:pPr>
              <a:lnSpc>
                <a:spcPct val="100000"/>
              </a:lnSpc>
              <a:spcAft>
                <a:spcPts val="600"/>
              </a:spcAft>
            </a:pPr>
            <a:endParaRPr lang="en-GB" sz="2400" b="1" dirty="0">
              <a:solidFill>
                <a:schemeClr val="tx1"/>
              </a:solidFill>
              <a:latin typeface="Twinkl Cursive Looped"/>
            </a:endParaRPr>
          </a:p>
          <a:p>
            <a:pPr>
              <a:lnSpc>
                <a:spcPct val="100000"/>
              </a:lnSpc>
              <a:spcAft>
                <a:spcPts val="600"/>
              </a:spcAft>
            </a:pPr>
            <a:r>
              <a:rPr lang="en-GB" sz="2400" b="1" dirty="0">
                <a:solidFill>
                  <a:schemeClr val="tx1"/>
                </a:solidFill>
                <a:latin typeface="Twinkl Cursive Looped"/>
              </a:rPr>
              <a:t>Look at the image why do you think Mary may have been afraid?</a:t>
            </a:r>
          </a:p>
          <a:p>
            <a:pPr>
              <a:lnSpc>
                <a:spcPct val="100000"/>
              </a:lnSpc>
              <a:spcAft>
                <a:spcPts val="600"/>
              </a:spcAft>
            </a:pPr>
            <a:endParaRPr lang="en-GB" sz="2400" b="1" dirty="0">
              <a:solidFill>
                <a:schemeClr val="tx1"/>
              </a:solidFill>
              <a:latin typeface="Twinkl Cursive Looped"/>
            </a:endParaRPr>
          </a:p>
          <a:p>
            <a:pPr>
              <a:lnSpc>
                <a:spcPct val="100000"/>
              </a:lnSpc>
              <a:spcAft>
                <a:spcPts val="600"/>
              </a:spcAft>
            </a:pPr>
            <a:r>
              <a:rPr lang="en-GB" sz="2400" b="1" dirty="0">
                <a:solidFill>
                  <a:schemeClr val="tx1"/>
                </a:solidFill>
                <a:latin typeface="Twinkl Cursive Looped"/>
              </a:rPr>
              <a:t>Write on a </a:t>
            </a:r>
            <a:r>
              <a:rPr lang="en-GB" sz="2400" b="1" dirty="0" err="1">
                <a:solidFill>
                  <a:schemeClr val="tx1"/>
                </a:solidFill>
                <a:latin typeface="Twinkl Cursive Looped"/>
              </a:rPr>
              <a:t>postit</a:t>
            </a:r>
            <a:r>
              <a:rPr lang="en-GB" sz="2400" b="1" dirty="0">
                <a:solidFill>
                  <a:schemeClr val="tx1"/>
                </a:solidFill>
                <a:latin typeface="Twinkl Cursive Looped"/>
              </a:rPr>
              <a:t> to let us know your thoughts.</a:t>
            </a:r>
          </a:p>
        </p:txBody>
      </p:sp>
      <p:pic>
        <p:nvPicPr>
          <p:cNvPr id="4" name="Picture 2" descr="The Very First Christmas (The Beginner&amp;#39;s Bible): Zondervan: 9780310718260:  Amazon.com: Books">
            <a:extLst>
              <a:ext uri="{FF2B5EF4-FFF2-40B4-BE49-F238E27FC236}">
                <a16:creationId xmlns:a16="http://schemas.microsoft.com/office/drawing/2014/main" id="{1E4E4C2A-64AB-46BA-8194-C48C84972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926" y="0"/>
            <a:ext cx="75830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50981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17344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98138"/>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Celebration Worship 5</a:t>
            </a:r>
          </a:p>
          <a:p>
            <a:pPr>
              <a:lnSpc>
                <a:spcPct val="100000"/>
              </a:lnSpc>
              <a:spcAft>
                <a:spcPts val="600"/>
              </a:spcAft>
            </a:pPr>
            <a:endParaRPr lang="en-GB" sz="2400" b="1" dirty="0">
              <a:solidFill>
                <a:schemeClr val="tx1"/>
              </a:solidFill>
              <a:latin typeface="Twinkl Cursive Looped"/>
            </a:endParaRPr>
          </a:p>
          <a:p>
            <a:pPr>
              <a:lnSpc>
                <a:spcPct val="100000"/>
              </a:lnSpc>
              <a:spcAft>
                <a:spcPts val="600"/>
              </a:spcAft>
            </a:pPr>
            <a:endParaRPr lang="en-GB" sz="2400" b="1" dirty="0">
              <a:solidFill>
                <a:schemeClr val="tx1"/>
              </a:solidFill>
              <a:latin typeface="Twinkl Cursive Looped"/>
            </a:endParaRP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175769648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appy Birthday&amp;#39; Song Facts—History of &amp;#39;Happy Birthday&amp;#39; Song">
            <a:extLst>
              <a:ext uri="{FF2B5EF4-FFF2-40B4-BE49-F238E27FC236}">
                <a16:creationId xmlns:a16="http://schemas.microsoft.com/office/drawing/2014/main" id="{8EF12D12-123B-4C44-80ED-64E1EAA22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15"/>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B9D0253D-13B3-40D0-A3E5-44E36B241AF2}"/>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latin typeface="Twinkl Cursive Looped" panose="02000000000000000000" pitchFamily="2" charset="0"/>
              </a:rPr>
              <a:t>Birthdays….Happy Birthday to YOU</a:t>
            </a:r>
            <a:r>
              <a:rPr lang="en-US" sz="4400" b="0" cap="all" spc="-100">
                <a:solidFill>
                  <a:schemeClr val="tx1"/>
                </a:solidFill>
              </a:rPr>
              <a:t>.</a:t>
            </a:r>
          </a:p>
        </p:txBody>
      </p:sp>
    </p:spTree>
    <p:extLst>
      <p:ext uri="{BB962C8B-B14F-4D97-AF65-F5344CB8AC3E}">
        <p14:creationId xmlns:p14="http://schemas.microsoft.com/office/powerpoint/2010/main" val="379140732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9" name="Rectangle 1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1" name="Rectangle 1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3" name="Group 1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44" name="Straight Connector 1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48" name="Rectangle 1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152" name="Rectangle 151">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5CB346">
              <a:alpha val="40000"/>
            </a:srgbClr>
          </a:solidFill>
          <a:ln w="6350" cap="sq" cmpd="sng" algn="ctr">
            <a:noFill/>
            <a:prstDash val="solid"/>
            <a:miter lim="800000"/>
          </a:ln>
          <a:effectLst/>
        </p:spPr>
      </p:sp>
      <p:sp>
        <p:nvSpPr>
          <p:cNvPr id="154" name="Rectangle 15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1DE489E-8B1A-4E9B-9F9E-852BE1C230D3}"/>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3600" b="0" cap="all" spc="-100" dirty="0">
                <a:solidFill>
                  <a:schemeClr val="tx1"/>
                </a:solidFill>
              </a:rPr>
              <a:t>Personal Development Awards</a:t>
            </a:r>
          </a:p>
        </p:txBody>
      </p:sp>
      <p:pic>
        <p:nvPicPr>
          <p:cNvPr id="2050" name="Picture 2" descr="Why Is My Tree Not Growing. Do You want to grow a tree? But are… | by Nancy  | Medium">
            <a:extLst>
              <a:ext uri="{FF2B5EF4-FFF2-40B4-BE49-F238E27FC236}">
                <a16:creationId xmlns:a16="http://schemas.microsoft.com/office/drawing/2014/main" id="{863FE2A4-E6CA-4FF1-A8C0-3ADBEF8E9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163" y="0"/>
            <a:ext cx="7389859" cy="678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83173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88" name="Rectangle 87">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C98BC01-3202-4963-97F4-2F741AC165CA}"/>
              </a:ext>
            </a:extLst>
          </p:cNvPr>
          <p:cNvSpPr>
            <a:spLocks noGrp="1"/>
          </p:cNvSpPr>
          <p:nvPr>
            <p:ph type="title"/>
          </p:nvPr>
        </p:nvSpPr>
        <p:spPr>
          <a:xfrm>
            <a:off x="1066806" y="2642181"/>
            <a:ext cx="5716338" cy="2161272"/>
          </a:xfrm>
        </p:spPr>
        <p:txBody>
          <a:bodyPr vert="horz" lIns="91440" tIns="45720" rIns="91440" bIns="45720" rtlCol="0" anchor="ctr">
            <a:normAutofit fontScale="90000"/>
          </a:bodyPr>
          <a:lstStyle/>
          <a:p>
            <a:pPr algn="ctr">
              <a:lnSpc>
                <a:spcPct val="83000"/>
              </a:lnSpc>
            </a:pPr>
            <a:r>
              <a:rPr lang="en-US" sz="6000" b="0" cap="all" spc="-100">
                <a:latin typeface="Twinkl Cursive Looped" panose="02000000000000000000" pitchFamily="2" charset="0"/>
              </a:rPr>
              <a:t>Head Teacher Awards</a:t>
            </a:r>
            <a:br>
              <a:rPr lang="en-US" sz="6000" b="0" cap="all" spc="-100">
                <a:latin typeface="Twinkl Cursive Looped" panose="02000000000000000000" pitchFamily="2" charset="0"/>
              </a:rPr>
            </a:br>
            <a:endParaRPr lang="en-US" sz="6000" b="0" cap="all" spc="-100">
              <a:latin typeface="Twinkl Cursive Looped" panose="02000000000000000000" pitchFamily="2" charset="0"/>
            </a:endParaRPr>
          </a:p>
        </p:txBody>
      </p:sp>
      <p:sp>
        <p:nvSpPr>
          <p:cNvPr id="90" name="Rectangle 89">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91">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122" name="Picture 2" descr="Headteacher Awards - Concordia Academy">
            <a:extLst>
              <a:ext uri="{FF2B5EF4-FFF2-40B4-BE49-F238E27FC236}">
                <a16:creationId xmlns:a16="http://schemas.microsoft.com/office/drawing/2014/main" id="{751A5E1E-B0F3-48BF-99AB-B0AAA51640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24" r="16529"/>
          <a:stretch/>
        </p:blipFill>
        <p:spPr bwMode="auto">
          <a:xfrm>
            <a:off x="7228702" y="621793"/>
            <a:ext cx="4342547" cy="561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107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ight of the World - [Lyric Video] Lauren Daigle">
            <a:hlinkClick r:id="" action="ppaction://media"/>
            <a:extLst>
              <a:ext uri="{FF2B5EF4-FFF2-40B4-BE49-F238E27FC236}">
                <a16:creationId xmlns:a16="http://schemas.microsoft.com/office/drawing/2014/main" id="{30D71F1D-3B83-47F8-A3B7-56775EB33AFE}"/>
              </a:ext>
            </a:extLst>
          </p:cNvPr>
          <p:cNvPicPr>
            <a:picLocks noRot="1" noChangeAspect="1"/>
          </p:cNvPicPr>
          <p:nvPr>
            <a:videoFile r:link="rId1"/>
          </p:nvPr>
        </p:nvPicPr>
        <p:blipFill>
          <a:blip r:embed="rId3"/>
          <a:stretch>
            <a:fillRect/>
          </a:stretch>
        </p:blipFill>
        <p:spPr>
          <a:xfrm>
            <a:off x="2611225" y="358219"/>
            <a:ext cx="9407950" cy="6061435"/>
          </a:xfrm>
          <a:prstGeom prst="rect">
            <a:avLst/>
          </a:prstGeom>
        </p:spPr>
      </p:pic>
      <p:sp>
        <p:nvSpPr>
          <p:cNvPr id="3" name="TextBox 2">
            <a:extLst>
              <a:ext uri="{FF2B5EF4-FFF2-40B4-BE49-F238E27FC236}">
                <a16:creationId xmlns:a16="http://schemas.microsoft.com/office/drawing/2014/main" id="{7D5F3BBE-6C2D-4CF7-B6D5-3997D71B84D2}"/>
              </a:ext>
            </a:extLst>
          </p:cNvPr>
          <p:cNvSpPr txBox="1"/>
          <p:nvPr/>
        </p:nvSpPr>
        <p:spPr>
          <a:xfrm>
            <a:off x="744718" y="791852"/>
            <a:ext cx="1621410" cy="3970318"/>
          </a:xfrm>
          <a:prstGeom prst="rect">
            <a:avLst/>
          </a:prstGeom>
          <a:noFill/>
        </p:spPr>
        <p:txBody>
          <a:bodyPr wrap="square" rtlCol="0">
            <a:spAutoFit/>
          </a:bodyPr>
          <a:lstStyle/>
          <a:p>
            <a:r>
              <a:rPr lang="en-GB" b="1" dirty="0">
                <a:latin typeface="Twinkl Cursive Looped" panose="02000000000000000000" pitchFamily="2" charset="0"/>
              </a:rPr>
              <a:t>Jesus the light of the world…</a:t>
            </a:r>
          </a:p>
          <a:p>
            <a:r>
              <a:rPr lang="en-GB" b="1" dirty="0">
                <a:latin typeface="Twinkl Cursive Looped" panose="02000000000000000000" pitchFamily="2" charset="0"/>
              </a:rPr>
              <a:t>Laruen Daigle</a:t>
            </a:r>
          </a:p>
          <a:p>
            <a:endParaRPr lang="en-GB" b="1" dirty="0">
              <a:latin typeface="Twinkl Cursive Looped" panose="02000000000000000000" pitchFamily="2" charset="0"/>
            </a:endParaRPr>
          </a:p>
          <a:p>
            <a:endParaRPr lang="en-GB" b="1" dirty="0">
              <a:latin typeface="Twinkl Cursive Looped" panose="02000000000000000000" pitchFamily="2" charset="0"/>
            </a:endParaRPr>
          </a:p>
          <a:p>
            <a:r>
              <a:rPr lang="en-GB" b="1" dirty="0">
                <a:latin typeface="Twinkl Cursive Looped" panose="02000000000000000000" pitchFamily="2" charset="0"/>
              </a:rPr>
              <a:t>Listen and reflect what do you feel when listening to this – record on </a:t>
            </a:r>
            <a:r>
              <a:rPr lang="en-GB" b="1" dirty="0" err="1">
                <a:latin typeface="Twinkl Cursive Looped" panose="02000000000000000000" pitchFamily="2" charset="0"/>
              </a:rPr>
              <a:t>postits</a:t>
            </a:r>
            <a:endParaRPr lang="en-GB" b="1" dirty="0">
              <a:latin typeface="Twinkl Cursive Looped" panose="02000000000000000000" pitchFamily="2" charset="0"/>
            </a:endParaRPr>
          </a:p>
        </p:txBody>
      </p:sp>
    </p:spTree>
    <p:extLst>
      <p:ext uri="{BB962C8B-B14F-4D97-AF65-F5344CB8AC3E}">
        <p14:creationId xmlns:p14="http://schemas.microsoft.com/office/powerpoint/2010/main" val="378930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Ethos group </a:t>
            </a: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Prayer to share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How To Pray With Your Kids | Zack Donaldson">
            <a:extLst>
              <a:ext uri="{FF2B5EF4-FFF2-40B4-BE49-F238E27FC236}">
                <a16:creationId xmlns:a16="http://schemas.microsoft.com/office/drawing/2014/main" id="{8932D568-8E21-4923-87B7-E1E2B403A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68" y="462966"/>
            <a:ext cx="4573587" cy="593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0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9" name="Rectangle 1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1" name="Rectangle 1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3" name="Group 1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44" name="Straight Connector 1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48" name="Rectangle 1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152" name="Rectangle 151">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5CB346">
              <a:alpha val="40000"/>
            </a:srgbClr>
          </a:solidFill>
          <a:ln w="6350" cap="sq" cmpd="sng" algn="ctr">
            <a:noFill/>
            <a:prstDash val="solid"/>
            <a:miter lim="800000"/>
          </a:ln>
          <a:effectLst/>
        </p:spPr>
      </p:sp>
      <p:sp>
        <p:nvSpPr>
          <p:cNvPr id="154" name="Rectangle 15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1DE489E-8B1A-4E9B-9F9E-852BE1C230D3}"/>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5400" b="0" cap="all" spc="-100" dirty="0">
                <a:solidFill>
                  <a:srgbClr val="FFFF00"/>
                </a:solidFill>
                <a:latin typeface="Arial Black" panose="020B0A04020102020204" pitchFamily="34" charset="0"/>
              </a:rPr>
              <a:t>Shining Stars</a:t>
            </a:r>
          </a:p>
        </p:txBody>
      </p:sp>
      <p:pic>
        <p:nvPicPr>
          <p:cNvPr id="2050" name="Picture 2" descr="Golden Shining Stars Yellow Glittering Stars Background, Golden, Shine,  Stars Background Image for Free Download">
            <a:extLst>
              <a:ext uri="{FF2B5EF4-FFF2-40B4-BE49-F238E27FC236}">
                <a16:creationId xmlns:a16="http://schemas.microsoft.com/office/drawing/2014/main" id="{79A0B5D9-A93C-4C78-ABB4-5A4CC5894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164" y="0"/>
            <a:ext cx="7553836" cy="7335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07416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dhesive notes on glass wall">
            <a:extLst>
              <a:ext uri="{FF2B5EF4-FFF2-40B4-BE49-F238E27FC236}">
                <a16:creationId xmlns:a16="http://schemas.microsoft.com/office/drawing/2014/main" id="{6020D36A-CA55-4418-A367-56991CA9E3E4}"/>
              </a:ext>
            </a:extLst>
          </p:cNvPr>
          <p:cNvPicPr>
            <a:picLocks noChangeAspect="1"/>
          </p:cNvPicPr>
          <p:nvPr/>
        </p:nvPicPr>
        <p:blipFill rotWithShape="1">
          <a:blip r:embed="rId2"/>
          <a:srcRect t="13015" b="2715"/>
          <a:stretch/>
        </p:blipFill>
        <p:spPr>
          <a:xfrm>
            <a:off x="20" y="-22"/>
            <a:ext cx="12191977" cy="6858022"/>
          </a:xfrm>
          <a:prstGeom prst="rect">
            <a:avLst/>
          </a:prstGeom>
        </p:spPr>
      </p:pic>
      <p:sp>
        <p:nvSpPr>
          <p:cNvPr id="23"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08657-7ADB-43EA-AD7B-8189090E9710}"/>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83000"/>
              </a:lnSpc>
            </a:pPr>
            <a:r>
              <a:rPr lang="en-US" sz="6000" b="0" cap="all" spc="-100">
                <a:solidFill>
                  <a:schemeClr val="bg1"/>
                </a:solidFill>
              </a:rPr>
              <a:t>Reminders:</a:t>
            </a:r>
          </a:p>
        </p:txBody>
      </p:sp>
      <p:sp>
        <p:nvSpPr>
          <p:cNvPr id="25"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68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10190337" y="0"/>
            <a:ext cx="3156155" cy="4406250"/>
          </a:xfrm>
        </p:spPr>
        <p:txBody>
          <a:bodyPr vert="horz" lIns="91440" tIns="45720" rIns="91440" bIns="45720" rtlCol="0" anchor="t">
            <a:normAutofit/>
          </a:bodyPr>
          <a:lstStyle/>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5" name="TextBox 4">
            <a:extLst>
              <a:ext uri="{FF2B5EF4-FFF2-40B4-BE49-F238E27FC236}">
                <a16:creationId xmlns:a16="http://schemas.microsoft.com/office/drawing/2014/main" id="{5783CBC1-73CB-4B43-992D-2666442BE648}"/>
              </a:ext>
            </a:extLst>
          </p:cNvPr>
          <p:cNvSpPr txBox="1"/>
          <p:nvPr/>
        </p:nvSpPr>
        <p:spPr>
          <a:xfrm>
            <a:off x="6243484" y="2340077"/>
            <a:ext cx="3156155" cy="1077218"/>
          </a:xfrm>
          <a:prstGeom prst="rect">
            <a:avLst/>
          </a:prstGeom>
          <a:noFill/>
        </p:spPr>
        <p:txBody>
          <a:bodyPr wrap="square" rtlCol="0">
            <a:spAutoFit/>
          </a:bodyPr>
          <a:lstStyle/>
          <a:p>
            <a:endParaRPr lang="en-GB" sz="3200" dirty="0">
              <a:latin typeface="Twinkl Cursive Looped" panose="02000000000000000000" pitchFamily="2" charset="0"/>
            </a:endParaRPr>
          </a:p>
          <a:p>
            <a:r>
              <a:rPr lang="en-GB" sz="3200" dirty="0">
                <a:latin typeface="Twinkl Cursive Looped" panose="02000000000000000000" pitchFamily="2" charset="0"/>
              </a:rPr>
              <a:t>Blessing to all</a:t>
            </a:r>
          </a:p>
        </p:txBody>
      </p:sp>
      <p:pic>
        <p:nvPicPr>
          <p:cNvPr id="1026" name="Picture 2" descr="Lancashire OnLine Parish Clerk Project - Parish of Warrington">
            <a:extLst>
              <a:ext uri="{FF2B5EF4-FFF2-40B4-BE49-F238E27FC236}">
                <a16:creationId xmlns:a16="http://schemas.microsoft.com/office/drawing/2014/main" id="{31250D5E-697B-4487-9A5F-E2EFA8896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55" y="890634"/>
            <a:ext cx="4653304" cy="4979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 Helen Hollinfare Church - Home | Facebook">
            <a:extLst>
              <a:ext uri="{FF2B5EF4-FFF2-40B4-BE49-F238E27FC236}">
                <a16:creationId xmlns:a16="http://schemas.microsoft.com/office/drawing/2014/main" id="{741C6B54-3128-47BF-A1E8-578B212C7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1538" y="101450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90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ight of the World - [Lyric Video] Lauren Daigle">
            <a:hlinkClick r:id="" action="ppaction://media"/>
            <a:extLst>
              <a:ext uri="{FF2B5EF4-FFF2-40B4-BE49-F238E27FC236}">
                <a16:creationId xmlns:a16="http://schemas.microsoft.com/office/drawing/2014/main" id="{30D71F1D-3B83-47F8-A3B7-56775EB33AFE}"/>
              </a:ext>
            </a:extLst>
          </p:cNvPr>
          <p:cNvPicPr>
            <a:picLocks noRot="1" noChangeAspect="1"/>
          </p:cNvPicPr>
          <p:nvPr>
            <a:videoFile r:link="rId1"/>
          </p:nvPr>
        </p:nvPicPr>
        <p:blipFill>
          <a:blip r:embed="rId3"/>
          <a:stretch>
            <a:fillRect/>
          </a:stretch>
        </p:blipFill>
        <p:spPr>
          <a:xfrm>
            <a:off x="2611225" y="358219"/>
            <a:ext cx="9407950" cy="6061435"/>
          </a:xfrm>
          <a:prstGeom prst="rect">
            <a:avLst/>
          </a:prstGeom>
        </p:spPr>
      </p:pic>
      <p:sp>
        <p:nvSpPr>
          <p:cNvPr id="3" name="TextBox 2">
            <a:extLst>
              <a:ext uri="{FF2B5EF4-FFF2-40B4-BE49-F238E27FC236}">
                <a16:creationId xmlns:a16="http://schemas.microsoft.com/office/drawing/2014/main" id="{7D5F3BBE-6C2D-4CF7-B6D5-3997D71B84D2}"/>
              </a:ext>
            </a:extLst>
          </p:cNvPr>
          <p:cNvSpPr txBox="1"/>
          <p:nvPr/>
        </p:nvSpPr>
        <p:spPr>
          <a:xfrm>
            <a:off x="744718" y="791852"/>
            <a:ext cx="1621410" cy="3970318"/>
          </a:xfrm>
          <a:prstGeom prst="rect">
            <a:avLst/>
          </a:prstGeom>
          <a:noFill/>
        </p:spPr>
        <p:txBody>
          <a:bodyPr wrap="square" rtlCol="0">
            <a:spAutoFit/>
          </a:bodyPr>
          <a:lstStyle/>
          <a:p>
            <a:r>
              <a:rPr lang="en-GB" b="1" dirty="0">
                <a:latin typeface="Twinkl Cursive Looped" panose="02000000000000000000" pitchFamily="2" charset="0"/>
              </a:rPr>
              <a:t>Jesus the light of the world…</a:t>
            </a:r>
          </a:p>
          <a:p>
            <a:r>
              <a:rPr lang="en-GB" b="1" dirty="0">
                <a:latin typeface="Twinkl Cursive Looped" panose="02000000000000000000" pitchFamily="2" charset="0"/>
              </a:rPr>
              <a:t>Laruen Daigle</a:t>
            </a:r>
          </a:p>
          <a:p>
            <a:endParaRPr lang="en-GB" b="1" dirty="0">
              <a:latin typeface="Twinkl Cursive Looped" panose="02000000000000000000" pitchFamily="2" charset="0"/>
            </a:endParaRPr>
          </a:p>
          <a:p>
            <a:endParaRPr lang="en-GB" b="1" dirty="0">
              <a:latin typeface="Twinkl Cursive Looped" panose="02000000000000000000" pitchFamily="2" charset="0"/>
            </a:endParaRPr>
          </a:p>
          <a:p>
            <a:r>
              <a:rPr lang="en-GB" b="1" dirty="0">
                <a:latin typeface="Twinkl Cursive Looped" panose="02000000000000000000" pitchFamily="2" charset="0"/>
              </a:rPr>
              <a:t>Listen and reflect what do you feel when listening to this – record on </a:t>
            </a:r>
            <a:r>
              <a:rPr lang="en-GB" b="1" dirty="0" err="1">
                <a:latin typeface="Twinkl Cursive Looped" panose="02000000000000000000" pitchFamily="2" charset="0"/>
              </a:rPr>
              <a:t>postits</a:t>
            </a:r>
            <a:endParaRPr lang="en-GB" b="1" dirty="0">
              <a:latin typeface="Twinkl Cursive Looped" panose="02000000000000000000" pitchFamily="2" charset="0"/>
            </a:endParaRPr>
          </a:p>
        </p:txBody>
      </p:sp>
    </p:spTree>
    <p:extLst>
      <p:ext uri="{BB962C8B-B14F-4D97-AF65-F5344CB8AC3E}">
        <p14:creationId xmlns:p14="http://schemas.microsoft.com/office/powerpoint/2010/main" val="20120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0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22724"/>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Worship 5- the Big story - Panel 5</a:t>
            </a:r>
          </a:p>
        </p:txBody>
      </p:sp>
      <p:pic>
        <p:nvPicPr>
          <p:cNvPr id="1026" name="Picture 2" descr="Understanding Christianity (c) RE Today">
            <a:extLst>
              <a:ext uri="{FF2B5EF4-FFF2-40B4-BE49-F238E27FC236}">
                <a16:creationId xmlns:a16="http://schemas.microsoft.com/office/drawing/2014/main" id="{CD02FF14-C8B2-49AD-8C53-D26F8C718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210" y="0"/>
            <a:ext cx="752979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2340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2495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766794" y="1808046"/>
            <a:ext cx="5804455" cy="4592753"/>
          </a:xfrm>
        </p:spPr>
        <p:txBody>
          <a:bodyPr vert="horz" lIns="91440" tIns="45720" rIns="91440" bIns="45720" rtlCol="0" anchor="t">
            <a:normAutofit/>
          </a:bodyPr>
          <a:lstStyle/>
          <a:p>
            <a:pPr algn="l">
              <a:spcAft>
                <a:spcPts val="600"/>
              </a:spcAft>
            </a:pPr>
            <a:r>
              <a:rPr lang="en-GB" sz="2800" dirty="0">
                <a:latin typeface="Twinkl Cursive Looped" panose="02000000000000000000" pitchFamily="2" charset="0"/>
              </a:rPr>
              <a:t> We have this frieze to tell us the “Big story” to help us remember the Bible and the word of God.</a:t>
            </a:r>
          </a:p>
          <a:p>
            <a:pPr algn="l">
              <a:spcAft>
                <a:spcPts val="600"/>
              </a:spcAft>
            </a:pPr>
            <a:endParaRPr lang="en-GB" sz="2800" dirty="0">
              <a:latin typeface="Twinkl Cursive Looped" panose="02000000000000000000" pitchFamily="2" charset="0"/>
            </a:endParaRPr>
          </a:p>
          <a:p>
            <a:pPr algn="l">
              <a:spcAft>
                <a:spcPts val="600"/>
              </a:spcAft>
            </a:pPr>
            <a:r>
              <a:rPr lang="en-GB" sz="2800" dirty="0">
                <a:latin typeface="Twinkl Cursive Looped" panose="02000000000000000000" pitchFamily="2" charset="0"/>
              </a:rPr>
              <a:t>Can you see the nativity scene?</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5631767" y="1251496"/>
            <a:ext cx="5490292" cy="605679"/>
          </a:xfrm>
          <a:prstGeom prst="rect">
            <a:avLst/>
          </a:prstGeom>
          <a:noFill/>
        </p:spPr>
        <p:txBody>
          <a:bodyPr wrap="square" lIns="91440" tIns="45720" rIns="91440" bIns="45720" rtlCol="0" anchor="t">
            <a:spAutoFit/>
          </a:bodyPr>
          <a:lstStyle/>
          <a:p>
            <a:pPr>
              <a:lnSpc>
                <a:spcPct val="107000"/>
              </a:lnSpc>
              <a:spcAft>
                <a:spcPts val="800"/>
              </a:spcAft>
            </a:pPr>
            <a:r>
              <a:rPr lang="en-GB" sz="3200" dirty="0">
                <a:effectLst/>
                <a:latin typeface="Twinkl Cursive Looped"/>
                <a:ea typeface="Calibri" panose="020F0502020204030204" pitchFamily="34" charset="0"/>
                <a:cs typeface="Times New Roman"/>
              </a:rPr>
              <a:t>Incarnation</a:t>
            </a:r>
          </a:p>
        </p:txBody>
      </p:sp>
      <p:pic>
        <p:nvPicPr>
          <p:cNvPr id="11" name="Picture 2" descr="Understanding Christianity (c) RE Today">
            <a:extLst>
              <a:ext uri="{FF2B5EF4-FFF2-40B4-BE49-F238E27FC236}">
                <a16:creationId xmlns:a16="http://schemas.microsoft.com/office/drawing/2014/main" id="{5EF92A27-B812-42AD-BCFB-A7A93B57F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9029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636734" y="601045"/>
            <a:ext cx="1920240" cy="5624787"/>
          </a:xfrm>
        </p:spPr>
        <p:txBody>
          <a:bodyPr vert="horz" lIns="91440" tIns="45720" rIns="91440" bIns="45720" rtlCol="0" anchor="t">
            <a:normAutofit/>
          </a:bodyPr>
          <a:lstStyle/>
          <a:p>
            <a:pPr algn="l">
              <a:spcAft>
                <a:spcPts val="600"/>
              </a:spcAft>
            </a:pPr>
            <a:r>
              <a:rPr lang="en-GB" dirty="0">
                <a:solidFill>
                  <a:schemeClr val="tx1"/>
                </a:solidFill>
                <a:latin typeface="Twinkl Cursive Looped" panose="02000000000000000000" pitchFamily="2" charset="0"/>
              </a:rPr>
              <a:t>Watch from Luke 1 – the start of the </a:t>
            </a:r>
            <a:r>
              <a:rPr lang="en-GB" dirty="0" err="1">
                <a:solidFill>
                  <a:schemeClr val="tx1"/>
                </a:solidFill>
                <a:latin typeface="Twinkl Cursive Looped" panose="02000000000000000000" pitchFamily="2" charset="0"/>
              </a:rPr>
              <a:t>christmas</a:t>
            </a:r>
            <a:r>
              <a:rPr lang="en-GB" dirty="0">
                <a:solidFill>
                  <a:schemeClr val="tx1"/>
                </a:solidFill>
                <a:latin typeface="Twinkl Cursive Looped" panose="02000000000000000000" pitchFamily="2" charset="0"/>
              </a:rPr>
              <a:t> story…</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Online Media 3" title="Story of Elizabeth: Luke 1 Bible Story for Kids (Sharefaith Kids)">
            <a:hlinkClick r:id="" action="ppaction://media"/>
            <a:extLst>
              <a:ext uri="{FF2B5EF4-FFF2-40B4-BE49-F238E27FC236}">
                <a16:creationId xmlns:a16="http://schemas.microsoft.com/office/drawing/2014/main" id="{13F014E9-0BF2-4A9C-A4EF-4620BC54C5B1}"/>
              </a:ext>
            </a:extLst>
          </p:cNvPr>
          <p:cNvPicPr>
            <a:picLocks noRot="1" noChangeAspect="1"/>
          </p:cNvPicPr>
          <p:nvPr>
            <a:videoFile r:link="rId1"/>
          </p:nvPr>
        </p:nvPicPr>
        <p:blipFill>
          <a:blip r:embed="rId3"/>
          <a:stretch>
            <a:fillRect/>
          </a:stretch>
        </p:blipFill>
        <p:spPr>
          <a:xfrm>
            <a:off x="2645923" y="1188720"/>
            <a:ext cx="8832715" cy="5212080"/>
          </a:xfrm>
          <a:prstGeom prst="rect">
            <a:avLst/>
          </a:prstGeom>
        </p:spPr>
      </p:pic>
    </p:spTree>
    <p:extLst>
      <p:ext uri="{BB962C8B-B14F-4D97-AF65-F5344CB8AC3E}">
        <p14:creationId xmlns:p14="http://schemas.microsoft.com/office/powerpoint/2010/main" val="39680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182DDF-479C-4397-95C3-871B5501BC19}"/>
              </a:ext>
            </a:extLst>
          </p:cNvPr>
          <p:cNvSpPr>
            <a:spLocks noGrp="1"/>
          </p:cNvSpPr>
          <p:nvPr>
            <p:ph idx="1"/>
          </p:nvPr>
        </p:nvSpPr>
        <p:spPr>
          <a:xfrm>
            <a:off x="405319" y="371596"/>
            <a:ext cx="4030494" cy="6048057"/>
          </a:xfrm>
        </p:spPr>
        <p:txBody>
          <a:bodyPr>
            <a:normAutofit fontScale="85000" lnSpcReduction="20000"/>
          </a:bodyPr>
          <a:lstStyle/>
          <a:p>
            <a:r>
              <a:rPr lang="en-GB" sz="3600" b="1" dirty="0">
                <a:latin typeface="Twinkl Cursive Looped" panose="02000000000000000000" pitchFamily="2" charset="0"/>
              </a:rPr>
              <a:t>Reflection:</a:t>
            </a:r>
          </a:p>
          <a:p>
            <a:r>
              <a:rPr lang="en-GB" sz="3600" b="1" dirty="0">
                <a:latin typeface="Twinkl Cursive Looped" panose="02000000000000000000" pitchFamily="2" charset="0"/>
              </a:rPr>
              <a:t>Can you imagine how it must have felt to be given such a special job?</a:t>
            </a:r>
          </a:p>
          <a:p>
            <a:endParaRPr lang="en-GB" sz="3600" b="1" dirty="0">
              <a:latin typeface="Twinkl Cursive Looped" panose="02000000000000000000" pitchFamily="2" charset="0"/>
            </a:endParaRPr>
          </a:p>
          <a:p>
            <a:pPr marL="0" indent="0">
              <a:buNone/>
            </a:pPr>
            <a:endParaRPr lang="en-GB" sz="3600" b="1" dirty="0">
              <a:solidFill>
                <a:srgbClr val="FF0000"/>
              </a:solidFill>
              <a:latin typeface="Twinkl Cursive Looped" panose="02000000000000000000" pitchFamily="2" charset="0"/>
            </a:endParaRPr>
          </a:p>
          <a:p>
            <a:pPr marL="0" indent="0">
              <a:buNone/>
            </a:pPr>
            <a:endParaRPr lang="en-GB" sz="3600" b="1" dirty="0">
              <a:solidFill>
                <a:srgbClr val="FF0000"/>
              </a:solidFill>
              <a:latin typeface="Twinkl Cursive Looped" panose="02000000000000000000" pitchFamily="2" charset="0"/>
            </a:endParaRPr>
          </a:p>
          <a:p>
            <a:pPr marL="0" indent="0">
              <a:buNone/>
            </a:pPr>
            <a:endParaRPr lang="en-GB" sz="3600" b="1" dirty="0">
              <a:solidFill>
                <a:srgbClr val="FF0000"/>
              </a:solidFill>
              <a:latin typeface="Twinkl Cursive Looped" panose="02000000000000000000" pitchFamily="2" charset="0"/>
            </a:endParaRPr>
          </a:p>
          <a:p>
            <a:r>
              <a:rPr lang="en-GB" sz="3600" b="1" dirty="0">
                <a:latin typeface="Twinkl Cursive Looped" panose="02000000000000000000" pitchFamily="2" charset="0"/>
              </a:rPr>
              <a:t>Can you see the sign saying:</a:t>
            </a:r>
          </a:p>
          <a:p>
            <a:pPr marL="0" indent="0">
              <a:buNone/>
            </a:pPr>
            <a:r>
              <a:rPr lang="en-GB" sz="3600" b="1" dirty="0">
                <a:latin typeface="Twinkl Cursive Looped" panose="02000000000000000000" pitchFamily="2" charset="0"/>
              </a:rPr>
              <a:t>King of Kings?</a:t>
            </a:r>
          </a:p>
        </p:txBody>
      </p:sp>
      <p:pic>
        <p:nvPicPr>
          <p:cNvPr id="6" name="Picture 2" descr="Understanding Christianity (c) RE Today">
            <a:extLst>
              <a:ext uri="{FF2B5EF4-FFF2-40B4-BE49-F238E27FC236}">
                <a16:creationId xmlns:a16="http://schemas.microsoft.com/office/drawing/2014/main" id="{DE94C837-5F99-4A75-A815-D83DE3628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045" y="-84842"/>
            <a:ext cx="633795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5620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424"/>
      </a:dk2>
      <a:lt2>
        <a:srgbClr val="E7E2E8"/>
      </a:lt2>
      <a:accent1>
        <a:srgbClr val="5CB346"/>
      </a:accent1>
      <a:accent2>
        <a:srgbClr val="83B03A"/>
      </a:accent2>
      <a:accent3>
        <a:srgbClr val="A8A442"/>
      </a:accent3>
      <a:accent4>
        <a:srgbClr val="B17C3B"/>
      </a:accent4>
      <a:accent5>
        <a:srgbClr val="C35C4D"/>
      </a:accent5>
      <a:accent6>
        <a:srgbClr val="B13B5D"/>
      </a:accent6>
      <a:hlink>
        <a:srgbClr val="C06742"/>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D481D1737C624789CDC0062E470A3A" ma:contentTypeVersion="13" ma:contentTypeDescription="Create a new document." ma:contentTypeScope="" ma:versionID="d26b80e2856aa474da297d112e903c48">
  <xsd:schema xmlns:xsd="http://www.w3.org/2001/XMLSchema" xmlns:xs="http://www.w3.org/2001/XMLSchema" xmlns:p="http://schemas.microsoft.com/office/2006/metadata/properties" xmlns:ns2="cdfd068b-20d5-4086-86dc-bd85d8e86094" xmlns:ns3="598a01a8-5d69-453e-ab46-27cc0e5f55aa" targetNamespace="http://schemas.microsoft.com/office/2006/metadata/properties" ma:root="true" ma:fieldsID="1b62f07d30fda779dd0c828ce44172a9" ns2:_="" ns3:_="">
    <xsd:import namespace="cdfd068b-20d5-4086-86dc-bd85d8e86094"/>
    <xsd:import namespace="598a01a8-5d69-453e-ab46-27cc0e5f55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068b-20d5-4086-86dc-bd85d8e860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a01a8-5d69-453e-ab46-27cc0e5f55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70E69A-8B7C-4B71-B0E4-6C6CF8A25C5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A39BD5F-4615-4779-A4A7-0E2247930145}">
  <ds:schemaRefs>
    <ds:schemaRef ds:uri="http://schemas.microsoft.com/sharepoint/v3/contenttype/forms"/>
  </ds:schemaRefs>
</ds:datastoreItem>
</file>

<file path=customXml/itemProps3.xml><?xml version="1.0" encoding="utf-8"?>
<ds:datastoreItem xmlns:ds="http://schemas.openxmlformats.org/officeDocument/2006/customXml" ds:itemID="{F36986EC-2BA1-460F-B08C-8DCAA071B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d068b-20d5-4086-86dc-bd85d8e86094"/>
    <ds:schemaRef ds:uri="598a01a8-5d69-453e-ab46-27cc0e5f5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513</TotalTime>
  <Words>465</Words>
  <Application>Microsoft Office PowerPoint</Application>
  <PresentationFormat>Widescreen</PresentationFormat>
  <Paragraphs>89</Paragraphs>
  <Slides>29</Slides>
  <Notes>1</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 Black</vt:lpstr>
      <vt:lpstr>Calibri</vt:lpstr>
      <vt:lpstr>Garamond</vt:lpstr>
      <vt:lpstr>Selawik Light</vt:lpstr>
      <vt:lpstr>Speak Pro</vt:lpstr>
      <vt:lpstr>Twinkl Cursive Looped</vt:lpstr>
      <vt:lpstr>SavonVTI</vt:lpstr>
      <vt:lpstr>Collective worship </vt:lpstr>
      <vt:lpstr>PowerPoint Presentation</vt:lpstr>
      <vt:lpstr>PowerPoint Presentation</vt:lpstr>
      <vt:lpstr>PowerPoint Presentation</vt:lpstr>
      <vt:lpstr>Collective worship </vt:lpstr>
      <vt:lpstr>PowerPoint Presentation</vt:lpstr>
      <vt:lpstr>PowerPoint Presentation</vt:lpstr>
      <vt:lpstr>PowerPoint Presentation</vt:lpstr>
      <vt:lpstr>PowerPoint Presentation</vt:lpstr>
      <vt:lpstr>PowerPoint Presentation</vt:lpstr>
      <vt:lpstr>PowerPoint Presentation</vt:lpstr>
      <vt:lpstr>Collective worship </vt:lpstr>
      <vt:lpstr>PowerPoint Presentation</vt:lpstr>
      <vt:lpstr>PowerPoint Presentation</vt:lpstr>
      <vt:lpstr>Especially for key stage 1</vt:lpstr>
      <vt:lpstr>Children’s choice</vt:lpstr>
      <vt:lpstr>PowerPoint Presentation</vt:lpstr>
      <vt:lpstr>Collective worship </vt:lpstr>
      <vt:lpstr>Reflection </vt:lpstr>
      <vt:lpstr>PowerPoint Presentation</vt:lpstr>
      <vt:lpstr>Collective worship </vt:lpstr>
      <vt:lpstr>Birthdays….Happy Birthday to YOU.</vt:lpstr>
      <vt:lpstr>Personal Development Awards</vt:lpstr>
      <vt:lpstr>Head Teacher Awards </vt:lpstr>
      <vt:lpstr>PowerPoint Presentation</vt:lpstr>
      <vt:lpstr>PowerPoint Presentation</vt:lpstr>
      <vt:lpstr>Shining Stars</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dc:title>
  <dc:creator>karen mowbray</dc:creator>
  <cp:lastModifiedBy>Karen Mowbray</cp:lastModifiedBy>
  <cp:revision>13</cp:revision>
  <cp:lastPrinted>2021-08-31T15:51:27Z</cp:lastPrinted>
  <dcterms:created xsi:type="dcterms:W3CDTF">2020-08-15T12:15:28Z</dcterms:created>
  <dcterms:modified xsi:type="dcterms:W3CDTF">2021-11-28T13:27:10Z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0x01010016D481D1737C624789CDC0062E470A3A</vt:lpwstr>
  </property>
</Properties>
</file>