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56" r:id="rId5"/>
    <p:sldId id="257" r:id="rId6"/>
    <p:sldId id="258" r:id="rId7"/>
    <p:sldId id="266" r:id="rId8"/>
    <p:sldId id="267" r:id="rId9"/>
    <p:sldId id="290" r:id="rId10"/>
    <p:sldId id="291" r:id="rId11"/>
    <p:sldId id="265" r:id="rId12"/>
    <p:sldId id="261" r:id="rId13"/>
    <p:sldId id="268" r:id="rId14"/>
    <p:sldId id="269" r:id="rId15"/>
    <p:sldId id="270" r:id="rId16"/>
    <p:sldId id="271" r:id="rId17"/>
    <p:sldId id="272" r:id="rId18"/>
    <p:sldId id="292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6" r:id="rId28"/>
    <p:sldId id="283" r:id="rId29"/>
    <p:sldId id="284" r:id="rId30"/>
    <p:sldId id="293" r:id="rId31"/>
    <p:sldId id="287" r:id="rId32"/>
    <p:sldId id="289" r:id="rId33"/>
    <p:sldId id="288" r:id="rId3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1/2/2022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1/2/2022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zIYOJ_hSs0o?feature=oembed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pZ2hRq-ei0U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</a:t>
            </a:r>
          </a:p>
        </p:txBody>
      </p:sp>
      <p:pic>
        <p:nvPicPr>
          <p:cNvPr id="4098" name="Picture 2" descr="Healthy Friendships – Youth First">
            <a:extLst>
              <a:ext uri="{FF2B5EF4-FFF2-40B4-BE49-F238E27FC236}">
                <a16:creationId xmlns:a16="http://schemas.microsoft.com/office/drawing/2014/main" id="{F4EC5776-CFA2-4C39-8EFF-C840FB829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221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035AAF-2873-47CA-901B-5F186C4F2FA9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5122" name="Picture 2" descr="Healthy Friendships – Youth First">
            <a:extLst>
              <a:ext uri="{FF2B5EF4-FFF2-40B4-BE49-F238E27FC236}">
                <a16:creationId xmlns:a16="http://schemas.microsoft.com/office/drawing/2014/main" id="{85647CE0-3006-4B5D-84F8-698BE44B6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3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How can YOU be a good friend?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Use </a:t>
            </a:r>
            <a:r>
              <a:rPr lang="en-GB" sz="2400" b="1" dirty="0" err="1">
                <a:solidFill>
                  <a:schemeClr val="tx1"/>
                </a:solidFill>
                <a:latin typeface="Twinkl Cursive Looped"/>
              </a:rPr>
              <a:t>postits</a:t>
            </a: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 to make your own friendship heart</a:t>
            </a:r>
          </a:p>
        </p:txBody>
      </p:sp>
      <p:pic>
        <p:nvPicPr>
          <p:cNvPr id="9218" name="Picture 2" descr="Healthy Friendships – Youth First">
            <a:extLst>
              <a:ext uri="{FF2B5EF4-FFF2-40B4-BE49-F238E27FC236}">
                <a16:creationId xmlns:a16="http://schemas.microsoft.com/office/drawing/2014/main" id="{C27DEB50-C520-408C-8ACF-E2842DD8C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50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 dirty="0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 dirty="0"/>
              <a:t>Please bow your heads and put your hands together, or sit quietly to reflect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for the times we have not been as good a friend as we should have.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help us to shine as lights and be supportive to our friends in good times and bad.</a:t>
            </a:r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6146" name="Picture 2" descr="Healthy Friendships – Youth First">
            <a:extLst>
              <a:ext uri="{FF2B5EF4-FFF2-40B4-BE49-F238E27FC236}">
                <a16:creationId xmlns:a16="http://schemas.microsoft.com/office/drawing/2014/main" id="{62431248-E4A4-4F06-BD03-7181F9E1F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FA5025D-5849-482B-AB48-D6EADB83D30C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 Praise worship</a:t>
            </a:r>
          </a:p>
        </p:txBody>
      </p:sp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94022" y="687819"/>
            <a:ext cx="7184819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The Lord is my shepherd 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5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3FD7274C-A99D-4DD0-8022-4C878E6837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3311" y="1648669"/>
            <a:ext cx="10311319" cy="458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6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3" name="Online Media 2" title="Toy Story - You've got a friend in me - lyrics">
            <a:hlinkClick r:id="" action="ppaction://media"/>
            <a:extLst>
              <a:ext uri="{FF2B5EF4-FFF2-40B4-BE49-F238E27FC236}">
                <a16:creationId xmlns:a16="http://schemas.microsoft.com/office/drawing/2014/main" id="{73A1A313-CAF6-49AC-908E-59CD59081E1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43583" y="1721796"/>
            <a:ext cx="10282136" cy="469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7172" name="Picture 4" descr="Healthy Friendships – Youth First">
            <a:extLst>
              <a:ext uri="{FF2B5EF4-FFF2-40B4-BE49-F238E27FC236}">
                <a16:creationId xmlns:a16="http://schemas.microsoft.com/office/drawing/2014/main" id="{692FE871-C9A9-47D7-8265-73AF3FA2C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F314B19-515B-4E8D-A758-B835B59FE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passports</a:t>
            </a:r>
          </a:p>
        </p:txBody>
      </p:sp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77" y="791892"/>
            <a:ext cx="4334256" cy="548604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How can YOU show friendship?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Value Passport: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0000"/>
                </a:solidFill>
                <a:latin typeface="Twinkl Cursive Looped"/>
              </a:rPr>
              <a:t>Class 1: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 Draw a friend and put it on the wall.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FF00"/>
                </a:solidFill>
                <a:latin typeface="Twinkl Cursive Looped"/>
              </a:rPr>
              <a:t>Class 2: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Take a picture of a good friend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211A3"/>
                </a:solidFill>
                <a:latin typeface="Twinkl Cursive Looped"/>
              </a:rPr>
              <a:t>Class 3: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Write and share a prayer in class collective worship about love and 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92D050"/>
                </a:solidFill>
                <a:latin typeface="Twinkl Cursive Looped"/>
              </a:rPr>
              <a:t>Class 4: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Write a heart wordle of </a:t>
            </a:r>
            <a:r>
              <a:rPr lang="en-GB" sz="2000" b="1" i="1" dirty="0">
                <a:solidFill>
                  <a:schemeClr val="tx1"/>
                </a:solidFill>
                <a:latin typeface="Twinkl Cursive Looped"/>
              </a:rPr>
              <a:t>Friendship </a:t>
            </a: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and put in value passport</a:t>
            </a:r>
            <a:r>
              <a:rPr lang="en-GB" sz="2000" b="1" i="1" dirty="0">
                <a:solidFill>
                  <a:schemeClr val="tx1"/>
                </a:solidFill>
                <a:latin typeface="Twinkl Cursive Looped"/>
              </a:rPr>
              <a:t>.</a:t>
            </a:r>
          </a:p>
        </p:txBody>
      </p:sp>
      <p:pic>
        <p:nvPicPr>
          <p:cNvPr id="10246" name="Picture 6" descr="Friends of the Heart – Country Design Home">
            <a:extLst>
              <a:ext uri="{FF2B5EF4-FFF2-40B4-BE49-F238E27FC236}">
                <a16:creationId xmlns:a16="http://schemas.microsoft.com/office/drawing/2014/main" id="{9E744F66-786B-48C5-9BCC-0B30B0A7E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pic>
        <p:nvPicPr>
          <p:cNvPr id="8196" name="Picture 4" descr="Healthy Friendships – Youth First">
            <a:extLst>
              <a:ext uri="{FF2B5EF4-FFF2-40B4-BE49-F238E27FC236}">
                <a16:creationId xmlns:a16="http://schemas.microsoft.com/office/drawing/2014/main" id="{6B3321C4-1E71-4669-A9F7-A2194A6A4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5114F1E-2375-4349-A82A-2BC8BDB25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189716"/>
            <a:ext cx="3793642" cy="245570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4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Class 3 </a:t>
            </a:r>
            <a:endParaRPr lang="en-GB" sz="4800" b="1" dirty="0"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on friendship and love.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0703" y="3085860"/>
            <a:ext cx="6630547" cy="2877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latin typeface="Twinkl Cursive Looped" panose="02000000000000000000" pitchFamily="2" charset="0"/>
              </a:rPr>
              <a:t>Christians believe they can call God their friend because of the relationship mad possible through Jesus. </a:t>
            </a:r>
          </a:p>
          <a:p>
            <a:pPr>
              <a:spcAft>
                <a:spcPts val="600"/>
              </a:spcAft>
            </a:pPr>
            <a:endParaRPr lang="en-GB" sz="2400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4400" dirty="0">
                <a:solidFill>
                  <a:srgbClr val="FF0000"/>
                </a:solidFill>
                <a:latin typeface="Twinkl Cursive Looped" panose="02000000000000000000" pitchFamily="2" charset="0"/>
              </a:rPr>
              <a:t>Friendship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What do Christians believe?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050" name="Picture 2" descr="Cultural Hall. Prince of Peace by Yongsung Kim Jesus Christ white dove  decending four lambs daiseys flowers grass brown background">
            <a:extLst>
              <a:ext uri="{FF2B5EF4-FFF2-40B4-BE49-F238E27FC236}">
                <a16:creationId xmlns:a16="http://schemas.microsoft.com/office/drawing/2014/main" id="{F96A00DF-824B-4309-A49D-2B2DC4386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" y="0"/>
            <a:ext cx="4897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6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260632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Twinkl Cursive Looped" panose="02000000000000000000" pitchFamily="2" charset="0"/>
              </a:rPr>
              <a:t>The most fundamental message of Jesus is that. “</a:t>
            </a:r>
            <a:r>
              <a:rPr lang="en-US" b="1" dirty="0">
                <a:latin typeface="Twinkl Cursive Looped" panose="02000000000000000000" pitchFamily="2" charset="0"/>
              </a:rPr>
              <a:t>One who forgives an affront </a:t>
            </a:r>
            <a:r>
              <a:rPr lang="en-US" b="1" dirty="0" err="1">
                <a:latin typeface="Twinkl Cursive Looped" panose="02000000000000000000" pitchFamily="2" charset="0"/>
              </a:rPr>
              <a:t>fosters</a:t>
            </a:r>
            <a:r>
              <a:rPr lang="en-US" b="1" dirty="0" err="1">
                <a:solidFill>
                  <a:srgbClr val="FF0000"/>
                </a:solidFill>
                <a:latin typeface="Twinkl Cursive Looped" panose="02000000000000000000" pitchFamily="2" charset="0"/>
              </a:rPr>
              <a:t>we</a:t>
            </a:r>
            <a:r>
              <a:rPr lang="en-US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 must love and care for one another</a:t>
            </a:r>
            <a:r>
              <a:rPr lang="en-US" b="1" dirty="0">
                <a:latin typeface="Twinkl Cursive Looped" panose="02000000000000000000" pitchFamily="2" charset="0"/>
              </a:rPr>
              <a:t> friendship, but one who dwells on disputes will alienate a friend</a:t>
            </a:r>
            <a:r>
              <a:rPr lang="en-US" dirty="0">
                <a:latin typeface="Twinkl Cursive Looped" panose="02000000000000000000" pitchFamily="2" charset="0"/>
              </a:rPr>
              <a:t>.” The Message: </a:t>
            </a:r>
            <a:r>
              <a:rPr lang="en-US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Be kind and forgiving and you will have many devoted friends; hold grudges and you will lose th</a:t>
            </a:r>
            <a:r>
              <a:rPr lang="en-US" b="1" dirty="0">
                <a:solidFill>
                  <a:srgbClr val="FF0000"/>
                </a:solidFill>
              </a:rPr>
              <a:t>em</a:t>
            </a:r>
            <a:endParaRPr lang="en-GB" sz="2400" b="1" dirty="0">
              <a:solidFill>
                <a:srgbClr val="FF0000"/>
              </a:solidFill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say?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863777" y="5263863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love  and forgive we are following God’s wishes.</a:t>
            </a:r>
          </a:p>
        </p:txBody>
      </p:sp>
      <p:pic>
        <p:nvPicPr>
          <p:cNvPr id="1028" name="Picture 4" descr="light of the world – St. Catherine Of Siena Parish">
            <a:extLst>
              <a:ext uri="{FF2B5EF4-FFF2-40B4-BE49-F238E27FC236}">
                <a16:creationId xmlns:a16="http://schemas.microsoft.com/office/drawing/2014/main" id="{2C3B05AE-90F5-4C45-B4CA-770D3B21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01" y="0"/>
            <a:ext cx="5355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94022" y="687819"/>
            <a:ext cx="7184819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The Lord is my shepherd 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5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3FD7274C-A99D-4DD0-8022-4C878E6837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3311" y="1648669"/>
            <a:ext cx="10311319" cy="458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3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sz="2400" b="1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How can YOU support your friends in good and bad times?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How do friends </a:t>
            </a: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help and support us?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050" name="Picture 2" descr="Free Children Stock Photos - Stockvault.net">
            <a:extLst>
              <a:ext uri="{FF2B5EF4-FFF2-40B4-BE49-F238E27FC236}">
                <a16:creationId xmlns:a16="http://schemas.microsoft.com/office/drawing/2014/main" id="{6F2C260B-5F65-4FBE-9C15-C64A81C7F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29" y="563850"/>
            <a:ext cx="4765409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inisters told children must be free to play with friends to ease stress of  life in lockdown : Broadcast: News items : University of Sussex">
            <a:extLst>
              <a:ext uri="{FF2B5EF4-FFF2-40B4-BE49-F238E27FC236}">
                <a16:creationId xmlns:a16="http://schemas.microsoft.com/office/drawing/2014/main" id="{0BA50349-E9E2-4146-80E8-7436E212B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29" y="2154525"/>
            <a:ext cx="2619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School Friends Cliparts, Download Free School Friends Cliparts png  images, Free ClipArts on Clipart Library">
            <a:extLst>
              <a:ext uri="{FF2B5EF4-FFF2-40B4-BE49-F238E27FC236}">
                <a16:creationId xmlns:a16="http://schemas.microsoft.com/office/drawing/2014/main" id="{58BA12E6-0605-4850-BCE3-79A784F8D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13" y="2164901"/>
            <a:ext cx="1958457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,151,160 Friends Photos - Free &amp; Royalty-Free Stock Photos from Dreamstime">
            <a:extLst>
              <a:ext uri="{FF2B5EF4-FFF2-40B4-BE49-F238E27FC236}">
                <a16:creationId xmlns:a16="http://schemas.microsoft.com/office/drawing/2014/main" id="{5A833DA7-D805-4812-9670-BE4A344CF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9" y="4205912"/>
            <a:ext cx="4765409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13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00391" y="5504465"/>
            <a:ext cx="10870859" cy="6697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sort of Friend do you think Jonathon was?</a:t>
            </a:r>
            <a:endParaRPr lang="en-GB" sz="36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" name="Online Media 1" title="Slapstick Theater (Jonathan and David)">
            <a:hlinkClick r:id="" action="ppaction://media"/>
            <a:extLst>
              <a:ext uri="{FF2B5EF4-FFF2-40B4-BE49-F238E27FC236}">
                <a16:creationId xmlns:a16="http://schemas.microsoft.com/office/drawing/2014/main" id="{55B303F6-D825-40B3-BD54-85FDE35D161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85361" y="670854"/>
            <a:ext cx="8617265" cy="474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How can YOU help each other when things go wrong? </a:t>
            </a:r>
          </a:p>
        </p:txBody>
      </p:sp>
      <p:pic>
        <p:nvPicPr>
          <p:cNvPr id="3074" name="Picture 2" descr="Friends Are God&amp;#39;s Way Of Taking Care Of Us- Reach out!">
            <a:extLst>
              <a:ext uri="{FF2B5EF4-FFF2-40B4-BE49-F238E27FC236}">
                <a16:creationId xmlns:a16="http://schemas.microsoft.com/office/drawing/2014/main" id="{367F3AF8-8BCF-4B76-8DDA-35CA4BBB6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75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95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Thank you for our friends . Help us to be good friends to others and to know how to help them when they need support.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596</Words>
  <Application>Microsoft Office PowerPoint</Application>
  <PresentationFormat>Widescreen</PresentationFormat>
  <Paragraphs>92</Paragraphs>
  <Slides>30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Abadi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Reflection 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PowerPoint Presentation</vt:lpstr>
      <vt:lpstr>I’ll be there…</vt:lpstr>
      <vt:lpstr>Especially for key stage 1</vt:lpstr>
      <vt:lpstr>Children’s choice</vt:lpstr>
      <vt:lpstr>PowerPoint Presentation</vt:lpstr>
      <vt:lpstr>Collective worship 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Head Teacher Awards </vt:lpstr>
      <vt:lpstr>I’ll be there…</vt:lpstr>
      <vt:lpstr>Reminders: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4</cp:revision>
  <cp:lastPrinted>2021-08-31T15:51:27Z</cp:lastPrinted>
  <dcterms:created xsi:type="dcterms:W3CDTF">2020-08-15T12:15:28Z</dcterms:created>
  <dcterms:modified xsi:type="dcterms:W3CDTF">2022-01-02T18:48:06Z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