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Nixon" initials="KN" lastIdx="0" clrIdx="0">
    <p:extLst>
      <p:ext uri="{19B8F6BF-5375-455C-9EA6-DF929625EA0E}">
        <p15:presenceInfo xmlns:p15="http://schemas.microsoft.com/office/powerpoint/2012/main" userId="S-1-5-21-1050573452-916275488-316617838-20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CC"/>
    <a:srgbClr val="FFFF00"/>
    <a:srgbClr val="9BBB59"/>
    <a:srgbClr val="DCE6F2"/>
    <a:srgbClr val="E1FF0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8" autoAdjust="0"/>
    <p:restoredTop sz="94652" autoAdjust="0"/>
  </p:normalViewPr>
  <p:slideViewPr>
    <p:cSldViewPr>
      <p:cViewPr varScale="1">
        <p:scale>
          <a:sx n="85" d="100"/>
          <a:sy n="85" d="100"/>
        </p:scale>
        <p:origin x="139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CDCEA-1B89-4C06-BFBA-D5773D3A7461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CF722-9F6C-4DA0-A184-BF8457DF35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235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6CF722-9F6C-4DA0-A184-BF8457DF359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864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48A0C-5545-4FC6-8260-43FCC71C66D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FA634-1616-4FC1-80DA-900724ED22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8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48A0C-5545-4FC6-8260-43FCC71C66DC}" type="datetimeFigureOut">
              <a:rPr lang="en-US" smtClean="0"/>
              <a:t>9/22/2020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FA634-1616-4FC1-80DA-900724ED22C5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59" y="44624"/>
            <a:ext cx="2817118" cy="122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0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ildline.org.uk/" TargetMode="Externa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oogle.co.uk/url?sa=i&amp;url=https://www.shutterstock.com/search/music%2Bnotes&amp;psig=AOvVaw36Kum832s1FqN723nDiWZp&amp;ust=1589960698162000&amp;source=images&amp;cd=vfe&amp;ved=0CAIQjRxqFwoTCKjYwae3v-kCFQAAAAAdAAAAABAE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30579" y="1916832"/>
            <a:ext cx="18473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sz="4000" b="1" cap="none" spc="0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40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4000" b="1" cap="none" spc="0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6" name="Picture 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356" y="2564904"/>
            <a:ext cx="1816764" cy="2076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2881" y="1052736"/>
            <a:ext cx="770485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Whilst You Are At Home</a:t>
            </a:r>
          </a:p>
          <a:p>
            <a:pPr algn="ctr"/>
            <a:r>
              <a:rPr lang="en-US" sz="36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We are going to stay in touch</a:t>
            </a:r>
          </a:p>
          <a:p>
            <a:pPr algn="ctr"/>
            <a:endParaRPr lang="en-US" sz="36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36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36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36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endParaRPr lang="en-US" sz="28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US" sz="28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Edition 12</a:t>
            </a:r>
          </a:p>
          <a:p>
            <a:pPr algn="ctr"/>
            <a:endParaRPr lang="en-US" sz="2800" b="1" dirty="0">
              <a:ln/>
              <a:solidFill>
                <a:schemeClr val="accent4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-GB" sz="32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9</a:t>
            </a:r>
            <a:r>
              <a:rPr lang="en-GB" sz="3200" baseline="3000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th</a:t>
            </a:r>
            <a:r>
              <a:rPr lang="en-GB" sz="320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sz="32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July 2020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3695" y="6093296"/>
            <a:ext cx="1933327" cy="7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121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12115" y="4797152"/>
            <a:ext cx="2426947" cy="17281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79512" y="188640"/>
            <a:ext cx="6192688" cy="6669360"/>
          </a:xfrm>
          <a:prstGeom prst="rect">
            <a:avLst/>
          </a:prstGeom>
          <a:ln>
            <a:solidFill>
              <a:srgbClr val="0070C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62984" y="2285079"/>
            <a:ext cx="2476079" cy="1746195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05" y="229746"/>
            <a:ext cx="6120680" cy="6587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444" r="6666"/>
          <a:stretch/>
        </p:blipFill>
        <p:spPr>
          <a:xfrm>
            <a:off x="6611004" y="2348880"/>
            <a:ext cx="2318120" cy="16185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39744" y="4797152"/>
            <a:ext cx="2304256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 SAFE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prstClr val="black"/>
                </a:solidFill>
                <a:latin typeface="Calibri"/>
              </a:rPr>
              <a:t>    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 SEEN</a:t>
            </a:r>
          </a:p>
        </p:txBody>
      </p:sp>
    </p:spTree>
    <p:extLst>
      <p:ext uri="{BB962C8B-B14F-4D97-AF65-F5344CB8AC3E}">
        <p14:creationId xmlns:p14="http://schemas.microsoft.com/office/powerpoint/2010/main" val="3033017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67544" y="1700808"/>
            <a:ext cx="8280919" cy="1899643"/>
          </a:xfrm>
          <a:solidFill>
            <a:schemeClr val="accent5">
              <a:lumMod val="20000"/>
              <a:lumOff val="80000"/>
              <a:alpha val="54000"/>
            </a:schemeClr>
          </a:solidFill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GB" sz="2000" dirty="0">
                <a:solidFill>
                  <a:schemeClr val="accent5">
                    <a:lumMod val="50000"/>
                  </a:schemeClr>
                </a:solidFill>
              </a:rPr>
              <a:t>If it is your Birthday this week</a:t>
            </a:r>
            <a:br>
              <a:rPr lang="en-GB" dirty="0"/>
            </a:br>
            <a:r>
              <a:rPr lang="en-GB" sz="7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Happy</a:t>
            </a:r>
            <a:r>
              <a:rPr lang="en-GB" sz="7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GB" sz="7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Birthday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83" y="0"/>
            <a:ext cx="2458601" cy="39365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2830">
            <a:off x="230371" y="3471538"/>
            <a:ext cx="366486" cy="3664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5570">
            <a:off x="8288141" y="3740575"/>
            <a:ext cx="488394" cy="5441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1544">
            <a:off x="4542836" y="3301732"/>
            <a:ext cx="490968" cy="59743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5460"/>
            <a:ext cx="4176464" cy="13370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7624" y="3814879"/>
            <a:ext cx="7695446" cy="1161420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Happy Birthday to you, Happy Birthday to you, Happy Birthday Special person Happy Birthday toooo yoooou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83" y="4352586"/>
            <a:ext cx="2587722" cy="21179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183" y="6223100"/>
            <a:ext cx="2587722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422" y="4797152"/>
            <a:ext cx="3507198" cy="195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335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66512" y="908720"/>
            <a:ext cx="63367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Until next Time </a:t>
            </a: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</a:t>
            </a:r>
            <a:r>
              <a:rPr kumimoji="0" lang="en-US" sz="3600" b="1" i="0" u="none" strike="noStrike" kern="1200" cap="none" spc="0" normalizeH="0" baseline="3000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</a:t>
            </a:r>
            <a:r>
              <a:rPr kumimoji="0" lang="en-US" sz="36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July 2020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4629" y="2924944"/>
            <a:ext cx="648072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Keep washing your hands and carry on with your exercise.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Stay healthy, by doing a bit of exercise every day.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Keep positive, by reminding yourself, You are an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Amazing Child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8064A2">
                  <a:lumMod val="5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Do</a:t>
            </a:r>
            <a:r>
              <a:rPr kumimoji="0" lang="en-GB" sz="2000" b="0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000" b="0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Your Bit for Great Britain and the NHS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                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296443"/>
            <a:ext cx="981646" cy="98164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9552" y="5331359"/>
            <a:ext cx="396044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Childline | Childline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76767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https://www.</a:t>
            </a:r>
            <a:r>
              <a:rPr kumimoji="0" lang="en-GB" sz="1100" b="1" i="1" u="none" strike="noStrike" kern="1200" cap="none" spc="0" normalizeH="0" baseline="0" noProof="0" dirty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childline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.org.uk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76767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Get help and advice about a wide range of issues, call us on 0800 1111, talk to a counsellor online, send 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Childline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767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 email or post on the message boards</a:t>
            </a:r>
          </a:p>
        </p:txBody>
      </p:sp>
      <p:sp>
        <p:nvSpPr>
          <p:cNvPr id="6" name="Rectangle 5"/>
          <p:cNvSpPr/>
          <p:nvPr/>
        </p:nvSpPr>
        <p:spPr>
          <a:xfrm>
            <a:off x="4839451" y="5359257"/>
            <a:ext cx="1759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NSPCC Helpline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0808 800 5000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158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900" y="1348982"/>
            <a:ext cx="876797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Hello Everybody </a:t>
            </a:r>
          </a:p>
          <a:p>
            <a:r>
              <a:rPr lang="en-GB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 </a:t>
            </a:r>
          </a:p>
          <a:p>
            <a:pPr algn="ctr"/>
            <a:r>
              <a:rPr lang="en-GB" sz="16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How fantastic is it to have the parks back open again for the summer holidays. </a:t>
            </a:r>
          </a:p>
          <a:p>
            <a:pPr algn="ctr"/>
            <a:r>
              <a:rPr lang="en-GB" sz="16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It is not long now until the 6 weeks holidays and hopefully we will see you at the start of the next school year.  </a:t>
            </a:r>
          </a:p>
          <a:p>
            <a:pPr algn="ctr"/>
            <a:r>
              <a:rPr lang="en-GB" sz="16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Remember to keep yourselves safe, PC Panda has lots more information this week to help you to do this!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08520" y="397337"/>
            <a:ext cx="65934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40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Positive messages of the week</a:t>
            </a:r>
            <a:r>
              <a:rPr lang="en-GB" sz="32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9" name="AutoShape 2" descr="Image result for clapping hands"/>
          <p:cNvSpPr>
            <a:spLocks noChangeAspect="1" noChangeArrowheads="1"/>
          </p:cNvSpPr>
          <p:nvPr/>
        </p:nvSpPr>
        <p:spPr bwMode="auto">
          <a:xfrm>
            <a:off x="63500" y="-914400"/>
            <a:ext cx="15906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AutoShape 4" descr="Image result for clapping hands"/>
          <p:cNvSpPr>
            <a:spLocks noChangeAspect="1" noChangeArrowheads="1"/>
          </p:cNvSpPr>
          <p:nvPr/>
        </p:nvSpPr>
        <p:spPr bwMode="auto">
          <a:xfrm>
            <a:off x="215900" y="-762000"/>
            <a:ext cx="15906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2" descr="Music Notes Images, Stock Photos &amp; Vectors | Shutterstock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01775" y="425062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b="12247"/>
          <a:stretch/>
        </p:blipFill>
        <p:spPr>
          <a:xfrm>
            <a:off x="755576" y="3411420"/>
            <a:ext cx="7574783" cy="290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22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6801" y="1795829"/>
            <a:ext cx="4341568" cy="59941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  <a:t>PCSO Steve Davenport  said. "Please don’t talk to strangers Online!”</a:t>
            </a:r>
            <a:b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+mj-cs"/>
              </a:rPr>
            </a:b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364" y="417243"/>
            <a:ext cx="70567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</a:t>
            </a:r>
            <a:r>
              <a:rPr kumimoji="0" lang="en-US" sz="32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ersonal </a:t>
            </a:r>
            <a:r>
              <a:rPr kumimoji="0" lang="en-US" sz="40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</a:t>
            </a:r>
            <a:r>
              <a:rPr kumimoji="0" lang="en-US" sz="32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essages </a:t>
            </a:r>
            <a:r>
              <a:rPr kumimoji="0" lang="en-US" sz="40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</a:t>
            </a:r>
            <a:r>
              <a:rPr kumimoji="0" lang="en-US" sz="32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rom </a:t>
            </a:r>
            <a:r>
              <a:rPr kumimoji="0" lang="en-US" sz="40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</a:t>
            </a:r>
            <a:r>
              <a:rPr kumimoji="0" lang="en-US" sz="32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our Local PCSO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340768"/>
            <a:ext cx="824536" cy="8124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30563" y="2292761"/>
            <a:ext cx="383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radley Hand ITC" panose="03070402050302030203" pitchFamily="66" charset="0"/>
                <a:ea typeface="+mn-ea"/>
                <a:cs typeface="+mn-cs"/>
              </a:rPr>
              <a:t>PCSO Karen Nixon: Said…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radley Hand ITC" panose="03070402050302030203" pitchFamily="66" charset="0"/>
                <a:ea typeface="+mn-ea"/>
                <a:cs typeface="+mn-cs"/>
              </a:rPr>
              <a:t>“When outside for your exercise Always use the Green Cross Code.”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1374" y="4787455"/>
            <a:ext cx="383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PCSO Dylan Thomas Said…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“Always wear a helmet when on your bike”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3" y="6000174"/>
            <a:ext cx="2168759" cy="857826"/>
          </a:xfrm>
          <a:prstGeom prst="rect">
            <a:avLst/>
          </a:prstGeom>
        </p:spPr>
      </p:pic>
      <p:pic>
        <p:nvPicPr>
          <p:cNvPr id="16" name="Picture 4" descr="http://www.brainvisor.com/images/png/bike-helmet-brain-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610237"/>
            <a:ext cx="1227983" cy="122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057" y="4653919"/>
            <a:ext cx="1802617" cy="191263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8916" y="3430311"/>
            <a:ext cx="2135672" cy="112122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056" y="2434571"/>
            <a:ext cx="1998618" cy="199148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/>
          <a:srcRect b="13583"/>
          <a:stretch/>
        </p:blipFill>
        <p:spPr>
          <a:xfrm>
            <a:off x="2834518" y="2471834"/>
            <a:ext cx="1809490" cy="195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529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/>
          <p:cNvSpPr/>
          <p:nvPr/>
        </p:nvSpPr>
        <p:spPr>
          <a:xfrm>
            <a:off x="5045913" y="2759196"/>
            <a:ext cx="3796523" cy="396006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8724" y="1218484"/>
            <a:ext cx="1465156" cy="24985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ular Callout 2"/>
          <p:cNvSpPr/>
          <p:nvPr/>
        </p:nvSpPr>
        <p:spPr>
          <a:xfrm>
            <a:off x="1762059" y="1218484"/>
            <a:ext cx="4682149" cy="1418428"/>
          </a:xfrm>
          <a:prstGeom prst="wedgeRect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7544" y="332656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INTERNET SAFETY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39" y="1340767"/>
            <a:ext cx="1298561" cy="22983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35696" y="1340768"/>
            <a:ext cx="4608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Last week we looked at setting up a strong password.  This week PC Panda would like you to check your privacy settings with your parents to make sure you are staying safe!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6944" y="3007372"/>
            <a:ext cx="1774011" cy="1503477"/>
          </a:xfrm>
          <a:prstGeom prst="rect">
            <a:avLst/>
          </a:prstGeom>
        </p:spPr>
      </p:pic>
      <p:sp>
        <p:nvSpPr>
          <p:cNvPr id="15" name="Cloud 14"/>
          <p:cNvSpPr/>
          <p:nvPr/>
        </p:nvSpPr>
        <p:spPr>
          <a:xfrm>
            <a:off x="6804248" y="1387880"/>
            <a:ext cx="1778680" cy="982993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46274" y="1543231"/>
            <a:ext cx="1706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Keep location services off 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3839315"/>
            <a:ext cx="1838532" cy="74090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003" y="4750359"/>
            <a:ext cx="3963042" cy="185344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5630" y="2873264"/>
            <a:ext cx="3537300" cy="370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0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96752"/>
            <a:ext cx="8640960" cy="5400600"/>
          </a:xfrm>
          <a:prstGeom prst="rect">
            <a:avLst/>
          </a:prstGeom>
          <a:solidFill>
            <a:schemeClr val="accent2">
              <a:lumMod val="75000"/>
              <a:alpha val="86000"/>
            </a:schemeClr>
          </a:solidFill>
          <a:ln cmpd="sng">
            <a:solidFill>
              <a:schemeClr val="accent2">
                <a:lumMod val="75000"/>
                <a:alpha val="81000"/>
              </a:schemeClr>
            </a:solidFill>
          </a:ln>
          <a:effectLst>
            <a:outerShdw blurRad="50800" dist="38100" algn="l" rotWithShape="0">
              <a:schemeClr val="accent2">
                <a:lumMod val="75000"/>
                <a:alpha val="30000"/>
              </a:schemeClr>
            </a:outerShdw>
            <a:softEdge rad="279400"/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accent2">
                <a:lumMod val="75000"/>
              </a:schemeClr>
            </a:extrusionClr>
            <a:contourClr>
              <a:schemeClr val="accent2">
                <a:lumMod val="75000"/>
              </a:schemeClr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251520" y="332656"/>
            <a:ext cx="5976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Internet Safety Activity 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7415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ular Callout 8"/>
          <p:cNvSpPr/>
          <p:nvPr/>
        </p:nvSpPr>
        <p:spPr>
          <a:xfrm>
            <a:off x="620512" y="3374390"/>
            <a:ext cx="7386855" cy="992305"/>
          </a:xfrm>
          <a:prstGeom prst="wedgeRoundRect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-1065168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Great Britain is a Wonderfully Diverse Country</a:t>
            </a:r>
          </a:p>
        </p:txBody>
      </p:sp>
      <p:sp>
        <p:nvSpPr>
          <p:cNvPr id="8" name="AutoShape 2" descr="Diversity in the classroom - Diversity A4 POSTERS~OFSTED~Nursery ..."/>
          <p:cNvSpPr>
            <a:spLocks noChangeAspect="1" noChangeArrowheads="1"/>
          </p:cNvSpPr>
          <p:nvPr/>
        </p:nvSpPr>
        <p:spPr bwMode="auto">
          <a:xfrm>
            <a:off x="579232" y="3140968"/>
            <a:ext cx="13525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51720" y="308481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DIVERSITY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13" y="1251030"/>
            <a:ext cx="7632854" cy="17984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859" y="4451964"/>
            <a:ext cx="7431668" cy="22300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7513" y="3395721"/>
            <a:ext cx="77101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</a:t>
            </a: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 are all Amazingly Different…</a:t>
            </a:r>
            <a:b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We are all Amazingly Wonderful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672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5400600" cy="1470025"/>
          </a:xfrm>
        </p:spPr>
        <p:txBody>
          <a:bodyPr/>
          <a:lstStyle/>
          <a:p>
            <a:r>
              <a:rPr lang="en-US" b="1" dirty="0">
                <a:ln/>
                <a:solidFill>
                  <a:schemeClr val="accent4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ACROSTIC POEM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3138" y="1226781"/>
            <a:ext cx="7632848" cy="648072"/>
          </a:xfrm>
        </p:spPr>
        <p:txBody>
          <a:bodyPr/>
          <a:lstStyle/>
          <a:p>
            <a:r>
              <a:rPr lang="en-GB" sz="2400" dirty="0">
                <a:solidFill>
                  <a:schemeClr val="tx1"/>
                </a:solidFill>
              </a:rPr>
              <a:t>Can you make your own acrostic poem with the word ‘DIVERSITY’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8508" y="2420888"/>
            <a:ext cx="622927" cy="4248472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8064A2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41435" y="2492896"/>
            <a:ext cx="3158557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_________________________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_________________________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_________________________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_________________________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_________________________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_________________________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_________________________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_________________________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_________________________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039" y="1814980"/>
            <a:ext cx="2223517" cy="26747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403" y="5830193"/>
            <a:ext cx="1327682" cy="525443"/>
          </a:xfrm>
          <a:prstGeom prst="rect">
            <a:avLst/>
          </a:prstGeom>
        </p:spPr>
      </p:pic>
      <p:sp>
        <p:nvSpPr>
          <p:cNvPr id="9" name="5-Point Star 8"/>
          <p:cNvSpPr/>
          <p:nvPr/>
        </p:nvSpPr>
        <p:spPr>
          <a:xfrm>
            <a:off x="4471475" y="4429833"/>
            <a:ext cx="2836829" cy="2097927"/>
          </a:xfrm>
          <a:prstGeom prst="star5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50932" y="5077252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THERE ARE SOME WORDS ON THE NEXT PAGE TO GIVE YOU INSPIRATION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18" y="1064756"/>
            <a:ext cx="1158614" cy="135613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b="3600"/>
          <a:stretch/>
        </p:blipFill>
        <p:spPr>
          <a:xfrm>
            <a:off x="4932040" y="2226860"/>
            <a:ext cx="1499012" cy="187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5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art 3"/>
          <p:cNvSpPr/>
          <p:nvPr/>
        </p:nvSpPr>
        <p:spPr>
          <a:xfrm>
            <a:off x="3209092" y="2510443"/>
            <a:ext cx="2659051" cy="2284200"/>
          </a:xfrm>
          <a:prstGeom prst="hear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3701" y="3085938"/>
            <a:ext cx="21242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DIVERSITY 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8013" y="2443428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UNITED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33994" y="1549998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RESPECT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6199" y="1781448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HELPING OTHERS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9469" y="3391193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SUPPORTING EACH OTHER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02814" y="4304594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LOVE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05619" y="5200743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UPLIFTING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4516" y="5209909"/>
            <a:ext cx="1549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HAPPINESS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38364" y="2409349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OVERCOMING HURDLES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1560" y="3352975"/>
            <a:ext cx="1518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STRONGER TOGETHER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62490" y="1768453"/>
            <a:ext cx="1486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EQUALITY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29382" y="4396430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PRIDE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35206" y="5940723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UNIQUE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1560" y="5071410"/>
            <a:ext cx="1850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CELEBRATE DIFFERENCES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40982" y="443408"/>
            <a:ext cx="60632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DIVERSITY WORDS AND PHRASES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97" y="931019"/>
            <a:ext cx="1450868" cy="118707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6993" y="5085184"/>
            <a:ext cx="1652525" cy="164714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470" y="6158793"/>
            <a:ext cx="1722759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644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Callout 14"/>
          <p:cNvSpPr/>
          <p:nvPr/>
        </p:nvSpPr>
        <p:spPr>
          <a:xfrm>
            <a:off x="4513980" y="188640"/>
            <a:ext cx="1655248" cy="1135649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7570" y="348803"/>
            <a:ext cx="4320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/>
                <a:solidFill>
                  <a:srgbClr val="8064A2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Road Safety</a:t>
            </a: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86772" y="1715466"/>
            <a:ext cx="4873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>
                <a:solidFill>
                  <a:srgbClr val="C00000"/>
                </a:solidFill>
                <a:latin typeface="Calibri"/>
              </a:rPr>
              <a:t>STOP! 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rPr>
              <a:t>At the side of the road or crossing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6016" y="348803"/>
            <a:ext cx="1453212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Think where is the safest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place to</a:t>
            </a:r>
            <a:r>
              <a:rPr kumimoji="0" lang="en-GB" sz="14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cross……?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61850" y="2349922"/>
            <a:ext cx="4492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LOOK! Use your eyes and ears to see any approaching vehicles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05253" y="3140968"/>
            <a:ext cx="4805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LISTEN! Wait until any vehicles have passed.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&amp; listen again and then cross but keeping looking!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81299" y="1324289"/>
            <a:ext cx="648072" cy="43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65" y="1569254"/>
            <a:ext cx="2990850" cy="22574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46" y="4300140"/>
            <a:ext cx="4762500" cy="20859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0139" y="3933056"/>
            <a:ext cx="18288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73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522AE929C4824F90956F01A831E798" ma:contentTypeVersion="12" ma:contentTypeDescription="Create a new document." ma:contentTypeScope="" ma:versionID="02da013b1e1697fdabe339418af8604f">
  <xsd:schema xmlns:xsd="http://www.w3.org/2001/XMLSchema" xmlns:xs="http://www.w3.org/2001/XMLSchema" xmlns:p="http://schemas.microsoft.com/office/2006/metadata/properties" xmlns:ns2="cdfd068b-20d5-4086-86dc-bd85d8e86094" xmlns:ns3="a9f641f3-06e8-4ebf-82e1-ae3fe70e3f36" targetNamespace="http://schemas.microsoft.com/office/2006/metadata/properties" ma:root="true" ma:fieldsID="521466b7bbb7b204aced99452c0e539e" ns2:_="" ns3:_="">
    <xsd:import namespace="cdfd068b-20d5-4086-86dc-bd85d8e86094"/>
    <xsd:import namespace="a9f641f3-06e8-4ebf-82e1-ae3fe70e3f3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f641f3-06e8-4ebf-82e1-ae3fe70e3f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5FEBB6D-4014-4E72-830D-1D5FF8ED36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a9f641f3-06e8-4ebf-82e1-ae3fe70e3f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8C47356-65A7-45B2-8F5B-22C6B36CD9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620ACB-3FFC-4646-9AA8-EF25A0CEEE2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4861</TotalTime>
  <Words>460</Words>
  <Application>Microsoft Office PowerPoint</Application>
  <PresentationFormat>On-screen Show (4:3)</PresentationFormat>
  <Paragraphs>81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MS PGothic</vt:lpstr>
      <vt:lpstr>Arial</vt:lpstr>
      <vt:lpstr>Arial Narrow</vt:lpstr>
      <vt:lpstr>Arial Rounded MT Bold</vt:lpstr>
      <vt:lpstr>Bradley Hand ITC</vt:lpstr>
      <vt:lpstr>Calibri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ACROSTIC POEM</vt:lpstr>
      <vt:lpstr>PowerPoint Presentation</vt:lpstr>
      <vt:lpstr>PowerPoint Presentation</vt:lpstr>
      <vt:lpstr>PowerPoint Presentation</vt:lpstr>
      <vt:lpstr>If it is your Birthday this week Happy Birthday  </vt:lpstr>
      <vt:lpstr>PowerPoint Presentation</vt:lpstr>
    </vt:vector>
  </TitlesOfParts>
  <Company>Cheshire Constabulary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Gregory</dc:creator>
  <cp:lastModifiedBy>Louise Bolan</cp:lastModifiedBy>
  <cp:revision>353</cp:revision>
  <dcterms:created xsi:type="dcterms:W3CDTF">2015-02-05T14:15:12Z</dcterms:created>
  <dcterms:modified xsi:type="dcterms:W3CDTF">2020-09-22T14:41:32Z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0x0101000A522AE929C4824F90956F01A831E798</vt:lpwstr>
  </property>
</Properties>
</file>