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31"/>
  </p:notesMasterIdLst>
  <p:sldIdLst>
    <p:sldId id="293" r:id="rId5"/>
    <p:sldId id="257" r:id="rId6"/>
    <p:sldId id="266" r:id="rId7"/>
    <p:sldId id="290" r:id="rId8"/>
    <p:sldId id="291" r:id="rId9"/>
    <p:sldId id="261" r:id="rId10"/>
    <p:sldId id="292" r:id="rId11"/>
    <p:sldId id="269" r:id="rId12"/>
    <p:sldId id="270" r:id="rId13"/>
    <p:sldId id="294" r:id="rId14"/>
    <p:sldId id="295" r:id="rId15"/>
    <p:sldId id="297" r:id="rId16"/>
    <p:sldId id="273" r:id="rId17"/>
    <p:sldId id="275" r:id="rId18"/>
    <p:sldId id="277" r:id="rId19"/>
    <p:sldId id="276" r:id="rId20"/>
    <p:sldId id="296" r:id="rId21"/>
    <p:sldId id="300" r:id="rId22"/>
    <p:sldId id="298" r:id="rId23"/>
    <p:sldId id="286" r:id="rId24"/>
    <p:sldId id="283" r:id="rId25"/>
    <p:sldId id="284" r:id="rId26"/>
    <p:sldId id="299" r:id="rId27"/>
    <p:sldId id="289" r:id="rId28"/>
    <p:sldId id="287" r:id="rId29"/>
    <p:sldId id="288" r:id="rId3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Mowbray" userId="4f1d123d-1a58-400b-b130-b3dd2397c3b9" providerId="ADAL" clId="{E0E0606D-A69B-4AA7-9C07-F5432E1F426B}"/>
    <pc:docChg chg="undo custSel addSld delSld modSld sldOrd">
      <pc:chgData name="Karen Mowbray" userId="4f1d123d-1a58-400b-b130-b3dd2397c3b9" providerId="ADAL" clId="{E0E0606D-A69B-4AA7-9C07-F5432E1F426B}" dt="2021-10-25T11:35:53.508" v="1058" actId="20577"/>
      <pc:docMkLst>
        <pc:docMk/>
      </pc:docMkLst>
      <pc:sldChg chg="del">
        <pc:chgData name="Karen Mowbray" userId="4f1d123d-1a58-400b-b130-b3dd2397c3b9" providerId="ADAL" clId="{E0E0606D-A69B-4AA7-9C07-F5432E1F426B}" dt="2021-10-24T19:19:25.840" v="0" actId="47"/>
        <pc:sldMkLst>
          <pc:docMk/>
          <pc:sldMk cId="1079491872" sldId="256"/>
        </pc:sldMkLst>
      </pc:sldChg>
      <pc:sldChg chg="del">
        <pc:chgData name="Karen Mowbray" userId="4f1d123d-1a58-400b-b130-b3dd2397c3b9" providerId="ADAL" clId="{E0E0606D-A69B-4AA7-9C07-F5432E1F426B}" dt="2021-10-24T19:19:50.780" v="3" actId="47"/>
        <pc:sldMkLst>
          <pc:docMk/>
          <pc:sldMk cId="2634865682" sldId="258"/>
        </pc:sldMkLst>
      </pc:sldChg>
      <pc:sldChg chg="modSp mod modAnim">
        <pc:chgData name="Karen Mowbray" userId="4f1d123d-1a58-400b-b130-b3dd2397c3b9" providerId="ADAL" clId="{E0E0606D-A69B-4AA7-9C07-F5432E1F426B}" dt="2021-10-24T19:36:21.745" v="514" actId="20577"/>
        <pc:sldMkLst>
          <pc:docMk/>
          <pc:sldMk cId="2890148379" sldId="261"/>
        </pc:sldMkLst>
        <pc:spChg chg="mod">
          <ac:chgData name="Karen Mowbray" userId="4f1d123d-1a58-400b-b130-b3dd2397c3b9" providerId="ADAL" clId="{E0E0606D-A69B-4AA7-9C07-F5432E1F426B}" dt="2021-10-24T19:36:21.745" v="514" actId="20577"/>
          <ac:spMkLst>
            <pc:docMk/>
            <pc:sldMk cId="2890148379" sldId="261"/>
            <ac:spMk id="3" creationId="{77BB1912-0B48-4BCC-A896-231FDED439DF}"/>
          </ac:spMkLst>
        </pc:spChg>
      </pc:sldChg>
      <pc:sldChg chg="del">
        <pc:chgData name="Karen Mowbray" userId="4f1d123d-1a58-400b-b130-b3dd2397c3b9" providerId="ADAL" clId="{E0E0606D-A69B-4AA7-9C07-F5432E1F426B}" dt="2021-10-24T19:20:00.827" v="4" actId="47"/>
        <pc:sldMkLst>
          <pc:docMk/>
          <pc:sldMk cId="747835690" sldId="267"/>
        </pc:sldMkLst>
      </pc:sldChg>
      <pc:sldChg chg="addSp delSp modSp mod">
        <pc:chgData name="Karen Mowbray" userId="4f1d123d-1a58-400b-b130-b3dd2397c3b9" providerId="ADAL" clId="{E0E0606D-A69B-4AA7-9C07-F5432E1F426B}" dt="2021-10-24T19:41:14.428" v="584" actId="14100"/>
        <pc:sldMkLst>
          <pc:docMk/>
          <pc:sldMk cId="4145024562" sldId="270"/>
        </pc:sldMkLst>
        <pc:spChg chg="mod">
          <ac:chgData name="Karen Mowbray" userId="4f1d123d-1a58-400b-b130-b3dd2397c3b9" providerId="ADAL" clId="{E0E0606D-A69B-4AA7-9C07-F5432E1F426B}" dt="2021-10-24T19:38:05.381" v="573" actId="20577"/>
          <ac:spMkLst>
            <pc:docMk/>
            <pc:sldMk cId="4145024562" sldId="270"/>
            <ac:spMk id="3" creationId="{77BB1912-0B48-4BCC-A896-231FDED439DF}"/>
          </ac:spMkLst>
        </pc:spChg>
        <pc:picChg chg="del">
          <ac:chgData name="Karen Mowbray" userId="4f1d123d-1a58-400b-b130-b3dd2397c3b9" providerId="ADAL" clId="{E0E0606D-A69B-4AA7-9C07-F5432E1F426B}" dt="2021-10-24T19:38:08.889" v="574" actId="478"/>
          <ac:picMkLst>
            <pc:docMk/>
            <pc:sldMk cId="4145024562" sldId="270"/>
            <ac:picMk id="1028" creationId="{A080291E-7BF3-458E-AFF2-3A8D6248ACF1}"/>
          </ac:picMkLst>
        </pc:picChg>
        <pc:picChg chg="add mod">
          <ac:chgData name="Karen Mowbray" userId="4f1d123d-1a58-400b-b130-b3dd2397c3b9" providerId="ADAL" clId="{E0E0606D-A69B-4AA7-9C07-F5432E1F426B}" dt="2021-10-24T19:40:33.458" v="579" actId="14100"/>
          <ac:picMkLst>
            <pc:docMk/>
            <pc:sldMk cId="4145024562" sldId="270"/>
            <ac:picMk id="4098" creationId="{E6DBF1D1-2612-4B78-A871-43F07F333E98}"/>
          </ac:picMkLst>
        </pc:picChg>
        <pc:picChg chg="add mod">
          <ac:chgData name="Karen Mowbray" userId="4f1d123d-1a58-400b-b130-b3dd2397c3b9" providerId="ADAL" clId="{E0E0606D-A69B-4AA7-9C07-F5432E1F426B}" dt="2021-10-24T19:41:14.428" v="584" actId="14100"/>
          <ac:picMkLst>
            <pc:docMk/>
            <pc:sldMk cId="4145024562" sldId="270"/>
            <ac:picMk id="4100" creationId="{497906BC-52F5-477F-9438-204A13FA19F5}"/>
          </ac:picMkLst>
        </pc:picChg>
      </pc:sldChg>
      <pc:sldChg chg="addSp delSp modSp mod delAnim modAnim">
        <pc:chgData name="Karen Mowbray" userId="4f1d123d-1a58-400b-b130-b3dd2397c3b9" providerId="ADAL" clId="{E0E0606D-A69B-4AA7-9C07-F5432E1F426B}" dt="2021-10-24T19:44:53.806" v="596" actId="14100"/>
        <pc:sldMkLst>
          <pc:docMk/>
          <pc:sldMk cId="487569802" sldId="275"/>
        </pc:sldMkLst>
        <pc:spChg chg="add del">
          <ac:chgData name="Karen Mowbray" userId="4f1d123d-1a58-400b-b130-b3dd2397c3b9" providerId="ADAL" clId="{E0E0606D-A69B-4AA7-9C07-F5432E1F426B}" dt="2021-10-24T19:44:17.485" v="590" actId="478"/>
          <ac:spMkLst>
            <pc:docMk/>
            <pc:sldMk cId="487569802" sldId="275"/>
            <ac:spMk id="6" creationId="{CC934216-73B0-44AF-AA61-8CDA55937E72}"/>
          </ac:spMkLst>
        </pc:spChg>
        <pc:picChg chg="add mod">
          <ac:chgData name="Karen Mowbray" userId="4f1d123d-1a58-400b-b130-b3dd2397c3b9" providerId="ADAL" clId="{E0E0606D-A69B-4AA7-9C07-F5432E1F426B}" dt="2021-10-24T19:44:53.806" v="596" actId="14100"/>
          <ac:picMkLst>
            <pc:docMk/>
            <pc:sldMk cId="487569802" sldId="275"/>
            <ac:picMk id="4" creationId="{4DFE95F8-8EF8-4C7B-9DB6-024BBDF4DD33}"/>
          </ac:picMkLst>
        </pc:picChg>
        <pc:picChg chg="del">
          <ac:chgData name="Karen Mowbray" userId="4f1d123d-1a58-400b-b130-b3dd2397c3b9" providerId="ADAL" clId="{E0E0606D-A69B-4AA7-9C07-F5432E1F426B}" dt="2021-10-24T19:44:12.287" v="588" actId="478"/>
          <ac:picMkLst>
            <pc:docMk/>
            <pc:sldMk cId="487569802" sldId="275"/>
            <ac:picMk id="5" creationId="{D2A0D88E-C1FA-4BB8-BCC4-F552C40D0AEF}"/>
          </ac:picMkLst>
        </pc:picChg>
      </pc:sldChg>
      <pc:sldChg chg="modSp del mod">
        <pc:chgData name="Karen Mowbray" userId="4f1d123d-1a58-400b-b130-b3dd2397c3b9" providerId="ADAL" clId="{E0E0606D-A69B-4AA7-9C07-F5432E1F426B}" dt="2021-10-25T11:30:42.869" v="939" actId="47"/>
        <pc:sldMkLst>
          <pc:docMk/>
          <pc:sldMk cId="2344509815" sldId="280"/>
        </pc:sldMkLst>
        <pc:spChg chg="mod">
          <ac:chgData name="Karen Mowbray" userId="4f1d123d-1a58-400b-b130-b3dd2397c3b9" providerId="ADAL" clId="{E0E0606D-A69B-4AA7-9C07-F5432E1F426B}" dt="2021-10-24T20:00:07.009" v="891" actId="20577"/>
          <ac:spMkLst>
            <pc:docMk/>
            <pc:sldMk cId="2344509815" sldId="280"/>
            <ac:spMk id="3" creationId="{77BB1912-0B48-4BCC-A896-231FDED439DF}"/>
          </ac:spMkLst>
        </pc:spChg>
      </pc:sldChg>
      <pc:sldChg chg="del">
        <pc:chgData name="Karen Mowbray" userId="4f1d123d-1a58-400b-b130-b3dd2397c3b9" providerId="ADAL" clId="{E0E0606D-A69B-4AA7-9C07-F5432E1F426B}" dt="2021-10-25T11:30:53.979" v="940" actId="47"/>
        <pc:sldMkLst>
          <pc:docMk/>
          <pc:sldMk cId="2403905663" sldId="281"/>
        </pc:sldMkLst>
      </pc:sldChg>
      <pc:sldChg chg="addSp delSp modSp mod modAnim">
        <pc:chgData name="Karen Mowbray" userId="4f1d123d-1a58-400b-b130-b3dd2397c3b9" providerId="ADAL" clId="{E0E0606D-A69B-4AA7-9C07-F5432E1F426B}" dt="2021-10-24T19:23:50.568" v="269" actId="6549"/>
        <pc:sldMkLst>
          <pc:docMk/>
          <pc:sldMk cId="1889513772" sldId="290"/>
        </pc:sldMkLst>
        <pc:spChg chg="mod">
          <ac:chgData name="Karen Mowbray" userId="4f1d123d-1a58-400b-b130-b3dd2397c3b9" providerId="ADAL" clId="{E0E0606D-A69B-4AA7-9C07-F5432E1F426B}" dt="2021-10-24T19:23:50.568" v="269" actId="6549"/>
          <ac:spMkLst>
            <pc:docMk/>
            <pc:sldMk cId="1889513772" sldId="290"/>
            <ac:spMk id="3" creationId="{77BB1912-0B48-4BCC-A896-231FDED439DF}"/>
          </ac:spMkLst>
        </pc:spChg>
        <pc:spChg chg="mod">
          <ac:chgData name="Karen Mowbray" userId="4f1d123d-1a58-400b-b130-b3dd2397c3b9" providerId="ADAL" clId="{E0E0606D-A69B-4AA7-9C07-F5432E1F426B}" dt="2021-10-24T19:22:18.739" v="85" actId="255"/>
          <ac:spMkLst>
            <pc:docMk/>
            <pc:sldMk cId="1889513772" sldId="290"/>
            <ac:spMk id="4" creationId="{70E50514-20F5-4FA2-AA86-F3282943F003}"/>
          </ac:spMkLst>
        </pc:spChg>
        <pc:picChg chg="add mod">
          <ac:chgData name="Karen Mowbray" userId="4f1d123d-1a58-400b-b130-b3dd2397c3b9" providerId="ADAL" clId="{E0E0606D-A69B-4AA7-9C07-F5432E1F426B}" dt="2021-10-24T19:20:59.511" v="10" actId="14100"/>
          <ac:picMkLst>
            <pc:docMk/>
            <pc:sldMk cId="1889513772" sldId="290"/>
            <ac:picMk id="2" creationId="{32C416F9-CF42-4A11-BCD3-64DD3761651D}"/>
          </ac:picMkLst>
        </pc:picChg>
        <pc:picChg chg="del">
          <ac:chgData name="Karen Mowbray" userId="4f1d123d-1a58-400b-b130-b3dd2397c3b9" providerId="ADAL" clId="{E0E0606D-A69B-4AA7-9C07-F5432E1F426B}" dt="2021-10-24T19:20:04.937" v="5" actId="478"/>
          <ac:picMkLst>
            <pc:docMk/>
            <pc:sldMk cId="1889513772" sldId="290"/>
            <ac:picMk id="3074" creationId="{B33C0AE0-E773-4A96-8B5B-CCECD9BD0C2C}"/>
          </ac:picMkLst>
        </pc:picChg>
        <pc:picChg chg="add mod">
          <ac:chgData name="Karen Mowbray" userId="4f1d123d-1a58-400b-b130-b3dd2397c3b9" providerId="ADAL" clId="{E0E0606D-A69B-4AA7-9C07-F5432E1F426B}" dt="2021-10-24T19:21:28.836" v="14" actId="14100"/>
          <ac:picMkLst>
            <pc:docMk/>
            <pc:sldMk cId="1889513772" sldId="290"/>
            <ac:picMk id="3076" creationId="{B697084F-D259-4D05-999C-FDF058D37112}"/>
          </ac:picMkLst>
        </pc:picChg>
      </pc:sldChg>
      <pc:sldChg chg="addSp delSp modSp mod addAnim delAnim modAnim">
        <pc:chgData name="Karen Mowbray" userId="4f1d123d-1a58-400b-b130-b3dd2397c3b9" providerId="ADAL" clId="{E0E0606D-A69B-4AA7-9C07-F5432E1F426B}" dt="2021-10-24T19:35:21.346" v="416" actId="207"/>
        <pc:sldMkLst>
          <pc:docMk/>
          <pc:sldMk cId="1331307872" sldId="291"/>
        </pc:sldMkLst>
        <pc:spChg chg="del mod">
          <ac:chgData name="Karen Mowbray" userId="4f1d123d-1a58-400b-b130-b3dd2397c3b9" providerId="ADAL" clId="{E0E0606D-A69B-4AA7-9C07-F5432E1F426B}" dt="2021-10-24T19:34:26.532" v="365" actId="478"/>
          <ac:spMkLst>
            <pc:docMk/>
            <pc:sldMk cId="1331307872" sldId="291"/>
            <ac:spMk id="3" creationId="{77BB1912-0B48-4BCC-A896-231FDED439DF}"/>
          </ac:spMkLst>
        </pc:spChg>
        <pc:spChg chg="mod">
          <ac:chgData name="Karen Mowbray" userId="4f1d123d-1a58-400b-b130-b3dd2397c3b9" providerId="ADAL" clId="{E0E0606D-A69B-4AA7-9C07-F5432E1F426B}" dt="2021-10-24T19:35:21.346" v="416" actId="207"/>
          <ac:spMkLst>
            <pc:docMk/>
            <pc:sldMk cId="1331307872" sldId="291"/>
            <ac:spMk id="4" creationId="{70E50514-20F5-4FA2-AA86-F3282943F003}"/>
          </ac:spMkLst>
        </pc:spChg>
        <pc:spChg chg="add del mod">
          <ac:chgData name="Karen Mowbray" userId="4f1d123d-1a58-400b-b130-b3dd2397c3b9" providerId="ADAL" clId="{E0E0606D-A69B-4AA7-9C07-F5432E1F426B}" dt="2021-10-24T19:34:59.205" v="412" actId="478"/>
          <ac:spMkLst>
            <pc:docMk/>
            <pc:sldMk cId="1331307872" sldId="291"/>
            <ac:spMk id="8" creationId="{BFB906E4-34B3-4EDC-AAA5-3CE4342BC108}"/>
          </ac:spMkLst>
        </pc:spChg>
        <pc:spChg chg="add del">
          <ac:chgData name="Karen Mowbray" userId="4f1d123d-1a58-400b-b130-b3dd2397c3b9" providerId="ADAL" clId="{E0E0606D-A69B-4AA7-9C07-F5432E1F426B}" dt="2021-10-24T19:32:52.863" v="272" actId="478"/>
          <ac:spMkLst>
            <pc:docMk/>
            <pc:sldMk cId="1331307872" sldId="291"/>
            <ac:spMk id="12" creationId="{DFF22E0A-178F-4CED-BF13-3B8A7BA8A03D}"/>
          </ac:spMkLst>
        </pc:spChg>
        <pc:picChg chg="del">
          <ac:chgData name="Karen Mowbray" userId="4f1d123d-1a58-400b-b130-b3dd2397c3b9" providerId="ADAL" clId="{E0E0606D-A69B-4AA7-9C07-F5432E1F426B}" dt="2021-10-24T19:25:45.243" v="270" actId="478"/>
          <ac:picMkLst>
            <pc:docMk/>
            <pc:sldMk cId="1331307872" sldId="291"/>
            <ac:picMk id="2" creationId="{E30B967D-74FB-40A0-87A4-6AD162906673}"/>
          </ac:picMkLst>
        </pc:picChg>
        <pc:picChg chg="add del mod">
          <ac:chgData name="Karen Mowbray" userId="4f1d123d-1a58-400b-b130-b3dd2397c3b9" providerId="ADAL" clId="{E0E0606D-A69B-4AA7-9C07-F5432E1F426B}" dt="2021-10-24T19:35:04.651" v="413" actId="14100"/>
          <ac:picMkLst>
            <pc:docMk/>
            <pc:sldMk cId="1331307872" sldId="291"/>
            <ac:picMk id="6" creationId="{7BD617E6-C9C0-4404-AEFD-58E309707EBE}"/>
          </ac:picMkLst>
        </pc:picChg>
      </pc:sldChg>
      <pc:sldChg chg="modSp mod">
        <pc:chgData name="Karen Mowbray" userId="4f1d123d-1a58-400b-b130-b3dd2397c3b9" providerId="ADAL" clId="{E0E0606D-A69B-4AA7-9C07-F5432E1F426B}" dt="2021-10-24T19:36:36.971" v="516" actId="20577"/>
        <pc:sldMkLst>
          <pc:docMk/>
          <pc:sldMk cId="3334161151" sldId="292"/>
        </pc:sldMkLst>
        <pc:spChg chg="mod">
          <ac:chgData name="Karen Mowbray" userId="4f1d123d-1a58-400b-b130-b3dd2397c3b9" providerId="ADAL" clId="{E0E0606D-A69B-4AA7-9C07-F5432E1F426B}" dt="2021-10-24T19:36:36.971" v="516" actId="20577"/>
          <ac:spMkLst>
            <pc:docMk/>
            <pc:sldMk cId="3334161151" sldId="292"/>
            <ac:spMk id="3" creationId="{77BB1912-0B48-4BCC-A896-231FDED439DF}"/>
          </ac:spMkLst>
        </pc:spChg>
      </pc:sldChg>
      <pc:sldChg chg="modSp mod">
        <pc:chgData name="Karen Mowbray" userId="4f1d123d-1a58-400b-b130-b3dd2397c3b9" providerId="ADAL" clId="{E0E0606D-A69B-4AA7-9C07-F5432E1F426B}" dt="2021-10-24T19:19:30.394" v="2" actId="20577"/>
        <pc:sldMkLst>
          <pc:docMk/>
          <pc:sldMk cId="252223400" sldId="293"/>
        </pc:sldMkLst>
        <pc:spChg chg="mod">
          <ac:chgData name="Karen Mowbray" userId="4f1d123d-1a58-400b-b130-b3dd2397c3b9" providerId="ADAL" clId="{E0E0606D-A69B-4AA7-9C07-F5432E1F426B}" dt="2021-10-24T19:19:30.394" v="2" actId="20577"/>
          <ac:spMkLst>
            <pc:docMk/>
            <pc:sldMk cId="252223400" sldId="293"/>
            <ac:spMk id="3" creationId="{77BB1912-0B48-4BCC-A896-231FDED439DF}"/>
          </ac:spMkLst>
        </pc:spChg>
      </pc:sldChg>
      <pc:sldChg chg="addSp delSp modSp mod delAnim modAnim">
        <pc:chgData name="Karen Mowbray" userId="4f1d123d-1a58-400b-b130-b3dd2397c3b9" providerId="ADAL" clId="{E0E0606D-A69B-4AA7-9C07-F5432E1F426B}" dt="2021-10-24T19:53:30.058" v="630" actId="6549"/>
        <pc:sldMkLst>
          <pc:docMk/>
          <pc:sldMk cId="3504709495" sldId="294"/>
        </pc:sldMkLst>
        <pc:spChg chg="mod">
          <ac:chgData name="Karen Mowbray" userId="4f1d123d-1a58-400b-b130-b3dd2397c3b9" providerId="ADAL" clId="{E0E0606D-A69B-4AA7-9C07-F5432E1F426B}" dt="2021-10-24T19:53:30.058" v="630" actId="6549"/>
          <ac:spMkLst>
            <pc:docMk/>
            <pc:sldMk cId="3504709495" sldId="294"/>
            <ac:spMk id="3" creationId="{77BB1912-0B48-4BCC-A896-231FDED439DF}"/>
          </ac:spMkLst>
        </pc:spChg>
        <pc:spChg chg="mod">
          <ac:chgData name="Karen Mowbray" userId="4f1d123d-1a58-400b-b130-b3dd2397c3b9" providerId="ADAL" clId="{E0E0606D-A69B-4AA7-9C07-F5432E1F426B}" dt="2021-10-24T19:53:24.331" v="629" actId="20577"/>
          <ac:spMkLst>
            <pc:docMk/>
            <pc:sldMk cId="3504709495" sldId="294"/>
            <ac:spMk id="4" creationId="{70E50514-20F5-4FA2-AA86-F3282943F003}"/>
          </ac:spMkLst>
        </pc:spChg>
        <pc:spChg chg="add del">
          <ac:chgData name="Karen Mowbray" userId="4f1d123d-1a58-400b-b130-b3dd2397c3b9" providerId="ADAL" clId="{E0E0606D-A69B-4AA7-9C07-F5432E1F426B}" dt="2021-10-24T19:51:40.888" v="598" actId="478"/>
          <ac:spMkLst>
            <pc:docMk/>
            <pc:sldMk cId="3504709495" sldId="294"/>
            <ac:spMk id="12" creationId="{ED860AA5-BC1B-4E62-84BB-FF710AEB839D}"/>
          </ac:spMkLst>
        </pc:spChg>
        <pc:picChg chg="del">
          <ac:chgData name="Karen Mowbray" userId="4f1d123d-1a58-400b-b130-b3dd2397c3b9" providerId="ADAL" clId="{E0E0606D-A69B-4AA7-9C07-F5432E1F426B}" dt="2021-10-24T19:41:27.079" v="585" actId="478"/>
          <ac:picMkLst>
            <pc:docMk/>
            <pc:sldMk cId="3504709495" sldId="294"/>
            <ac:picMk id="2" creationId="{E30B967D-74FB-40A0-87A4-6AD162906673}"/>
          </ac:picMkLst>
        </pc:picChg>
        <pc:picChg chg="add del mod">
          <ac:chgData name="Karen Mowbray" userId="4f1d123d-1a58-400b-b130-b3dd2397c3b9" providerId="ADAL" clId="{E0E0606D-A69B-4AA7-9C07-F5432E1F426B}" dt="2021-10-24T19:52:00.608" v="600" actId="478"/>
          <ac:picMkLst>
            <pc:docMk/>
            <pc:sldMk cId="3504709495" sldId="294"/>
            <ac:picMk id="6" creationId="{A1BE10B6-5DF1-4FE7-9FC7-9DB989114CFE}"/>
          </ac:picMkLst>
        </pc:picChg>
        <pc:picChg chg="add mod">
          <ac:chgData name="Karen Mowbray" userId="4f1d123d-1a58-400b-b130-b3dd2397c3b9" providerId="ADAL" clId="{E0E0606D-A69B-4AA7-9C07-F5432E1F426B}" dt="2021-10-24T19:53:02.875" v="604" actId="14100"/>
          <ac:picMkLst>
            <pc:docMk/>
            <pc:sldMk cId="3504709495" sldId="294"/>
            <ac:picMk id="7" creationId="{9FE20BA4-E364-40C4-9650-D1126FC983B9}"/>
          </ac:picMkLst>
        </pc:picChg>
      </pc:sldChg>
      <pc:sldChg chg="addSp delSp modSp mod">
        <pc:chgData name="Karen Mowbray" userId="4f1d123d-1a58-400b-b130-b3dd2397c3b9" providerId="ADAL" clId="{E0E0606D-A69B-4AA7-9C07-F5432E1F426B}" dt="2021-10-25T11:33:24.937" v="1034" actId="20577"/>
        <pc:sldMkLst>
          <pc:docMk/>
          <pc:sldMk cId="787065331" sldId="296"/>
        </pc:sldMkLst>
        <pc:spChg chg="mod">
          <ac:chgData name="Karen Mowbray" userId="4f1d123d-1a58-400b-b130-b3dd2397c3b9" providerId="ADAL" clId="{E0E0606D-A69B-4AA7-9C07-F5432E1F426B}" dt="2021-10-25T11:32:42.067" v="969" actId="14100"/>
          <ac:spMkLst>
            <pc:docMk/>
            <pc:sldMk cId="787065331" sldId="296"/>
            <ac:spMk id="2" creationId="{CDAD8117-7B69-452F-8B43-DA8B428C8627}"/>
          </ac:spMkLst>
        </pc:spChg>
        <pc:spChg chg="mod">
          <ac:chgData name="Karen Mowbray" userId="4f1d123d-1a58-400b-b130-b3dd2397c3b9" providerId="ADAL" clId="{E0E0606D-A69B-4AA7-9C07-F5432E1F426B}" dt="2021-10-25T11:33:24.937" v="1034" actId="20577"/>
          <ac:spMkLst>
            <pc:docMk/>
            <pc:sldMk cId="787065331" sldId="296"/>
            <ac:spMk id="3" creationId="{77BB1912-0B48-4BCC-A896-231FDED439DF}"/>
          </ac:spMkLst>
        </pc:spChg>
        <pc:picChg chg="del">
          <ac:chgData name="Karen Mowbray" userId="4f1d123d-1a58-400b-b130-b3dd2397c3b9" providerId="ADAL" clId="{E0E0606D-A69B-4AA7-9C07-F5432E1F426B}" dt="2021-10-25T11:31:23.823" v="942" actId="478"/>
          <ac:picMkLst>
            <pc:docMk/>
            <pc:sldMk cId="787065331" sldId="296"/>
            <ac:picMk id="6" creationId="{B2B0F5CC-7D82-489A-AD4A-0A399F8CD2C8}"/>
          </ac:picMkLst>
        </pc:picChg>
        <pc:picChg chg="add mod">
          <ac:chgData name="Karen Mowbray" userId="4f1d123d-1a58-400b-b130-b3dd2397c3b9" providerId="ADAL" clId="{E0E0606D-A69B-4AA7-9C07-F5432E1F426B}" dt="2021-10-25T11:32:22.214" v="947" actId="14100"/>
          <ac:picMkLst>
            <pc:docMk/>
            <pc:sldMk cId="787065331" sldId="296"/>
            <ac:picMk id="1026" creationId="{E1B517EC-8EBB-4C95-8583-11DA27164206}"/>
          </ac:picMkLst>
        </pc:picChg>
      </pc:sldChg>
      <pc:sldChg chg="modSp mod">
        <pc:chgData name="Karen Mowbray" userId="4f1d123d-1a58-400b-b130-b3dd2397c3b9" providerId="ADAL" clId="{E0E0606D-A69B-4AA7-9C07-F5432E1F426B}" dt="2021-10-24T20:00:23.692" v="893" actId="20577"/>
        <pc:sldMkLst>
          <pc:docMk/>
          <pc:sldMk cId="1757696481" sldId="298"/>
        </pc:sldMkLst>
        <pc:spChg chg="mod">
          <ac:chgData name="Karen Mowbray" userId="4f1d123d-1a58-400b-b130-b3dd2397c3b9" providerId="ADAL" clId="{E0E0606D-A69B-4AA7-9C07-F5432E1F426B}" dt="2021-10-24T20:00:23.692" v="893" actId="20577"/>
          <ac:spMkLst>
            <pc:docMk/>
            <pc:sldMk cId="1757696481" sldId="298"/>
            <ac:spMk id="3" creationId="{77BB1912-0B48-4BCC-A896-231FDED439DF}"/>
          </ac:spMkLst>
        </pc:spChg>
      </pc:sldChg>
      <pc:sldChg chg="add ord">
        <pc:chgData name="Karen Mowbray" userId="4f1d123d-1a58-400b-b130-b3dd2397c3b9" providerId="ADAL" clId="{E0E0606D-A69B-4AA7-9C07-F5432E1F426B}" dt="2021-10-24T20:01:00.767" v="897"/>
        <pc:sldMkLst>
          <pc:docMk/>
          <pc:sldMk cId="950885287" sldId="299"/>
        </pc:sldMkLst>
      </pc:sldChg>
      <pc:sldChg chg="del">
        <pc:chgData name="Karen Mowbray" userId="4f1d123d-1a58-400b-b130-b3dd2397c3b9" providerId="ADAL" clId="{E0E0606D-A69B-4AA7-9C07-F5432E1F426B}" dt="2021-10-24T20:00:35.001" v="894" actId="47"/>
        <pc:sldMkLst>
          <pc:docMk/>
          <pc:sldMk cId="3052133347" sldId="299"/>
        </pc:sldMkLst>
      </pc:sldChg>
      <pc:sldChg chg="add del">
        <pc:chgData name="Karen Mowbray" userId="4f1d123d-1a58-400b-b130-b3dd2397c3b9" providerId="ADAL" clId="{E0E0606D-A69B-4AA7-9C07-F5432E1F426B}" dt="2021-10-24T19:42:02.169" v="587" actId="47"/>
        <pc:sldMkLst>
          <pc:docMk/>
          <pc:sldMk cId="2258601097" sldId="300"/>
        </pc:sldMkLst>
      </pc:sldChg>
      <pc:sldChg chg="add del ord">
        <pc:chgData name="Karen Mowbray" userId="4f1d123d-1a58-400b-b130-b3dd2397c3b9" providerId="ADAL" clId="{E0E0606D-A69B-4AA7-9C07-F5432E1F426B}" dt="2021-10-25T11:30:35.557" v="938" actId="47"/>
        <pc:sldMkLst>
          <pc:docMk/>
          <pc:sldMk cId="2632700618" sldId="300"/>
        </pc:sldMkLst>
      </pc:sldChg>
      <pc:sldChg chg="addSp delSp modSp add mod">
        <pc:chgData name="Karen Mowbray" userId="4f1d123d-1a58-400b-b130-b3dd2397c3b9" providerId="ADAL" clId="{E0E0606D-A69B-4AA7-9C07-F5432E1F426B}" dt="2021-10-25T11:35:53.508" v="1058" actId="20577"/>
        <pc:sldMkLst>
          <pc:docMk/>
          <pc:sldMk cId="2674310731" sldId="300"/>
        </pc:sldMkLst>
        <pc:spChg chg="mod">
          <ac:chgData name="Karen Mowbray" userId="4f1d123d-1a58-400b-b130-b3dd2397c3b9" providerId="ADAL" clId="{E0E0606D-A69B-4AA7-9C07-F5432E1F426B}" dt="2021-10-25T11:35:53.508" v="1058" actId="20577"/>
          <ac:spMkLst>
            <pc:docMk/>
            <pc:sldMk cId="2674310731" sldId="300"/>
            <ac:spMk id="3" creationId="{77BB1912-0B48-4BCC-A896-231FDED439DF}"/>
          </ac:spMkLst>
        </pc:spChg>
        <pc:picChg chg="del">
          <ac:chgData name="Karen Mowbray" userId="4f1d123d-1a58-400b-b130-b3dd2397c3b9" providerId="ADAL" clId="{E0E0606D-A69B-4AA7-9C07-F5432E1F426B}" dt="2021-10-25T11:33:37.820" v="1036" actId="478"/>
          <ac:picMkLst>
            <pc:docMk/>
            <pc:sldMk cId="2674310731" sldId="300"/>
            <ac:picMk id="1026" creationId="{E1B517EC-8EBB-4C95-8583-11DA27164206}"/>
          </ac:picMkLst>
        </pc:picChg>
        <pc:picChg chg="add mod">
          <ac:chgData name="Karen Mowbray" userId="4f1d123d-1a58-400b-b130-b3dd2397c3b9" providerId="ADAL" clId="{E0E0606D-A69B-4AA7-9C07-F5432E1F426B}" dt="2021-10-25T11:35:44.975" v="1041" actId="14100"/>
          <ac:picMkLst>
            <pc:docMk/>
            <pc:sldMk cId="2674310731" sldId="300"/>
            <ac:picMk id="2050" creationId="{C5743B2D-363D-4EA9-B494-04F679C7D0A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D572F-3A4A-47C4-B37E-35497CB506E7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C02E0-DF24-4A85-9CF8-C0A720ED8A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18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DC02E0-DF24-4A85-9CF8-C0A720ED8A6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351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10/25/2021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10/25/2021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YHbv4M8d3As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wC1bxyhHBI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vzrt4qP-1k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7it5W1FVtTs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vzrt4qP-1k?feature=oembed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FNUPJafCe4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3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9634" y="3429000"/>
            <a:ext cx="4089416" cy="25344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  <a:latin typeface="Twinkl Cursive Looped" panose="02000000000000000000" pitchFamily="2" charset="0"/>
              </a:rPr>
              <a:t>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6799634" y="1279330"/>
            <a:ext cx="4344342" cy="17621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Reflection: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Can you pray for peace?</a:t>
            </a:r>
            <a:endParaRPr lang="en-GB" sz="32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7" name="Online Media 6" title="Reba McEntire - Pray For Peace">
            <a:hlinkClick r:id="" action="ppaction://media"/>
            <a:extLst>
              <a:ext uri="{FF2B5EF4-FFF2-40B4-BE49-F238E27FC236}">
                <a16:creationId xmlns:a16="http://schemas.microsoft.com/office/drawing/2014/main" id="{9FE20BA4-E364-40C4-9650-D1126FC983B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7" y="621791"/>
            <a:ext cx="5755623" cy="562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0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Worship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This is my wish - Kevin Ross Lyrics">
            <a:hlinkClick r:id="" action="ppaction://media"/>
            <a:extLst>
              <a:ext uri="{FF2B5EF4-FFF2-40B4-BE49-F238E27FC236}">
                <a16:creationId xmlns:a16="http://schemas.microsoft.com/office/drawing/2014/main" id="{3D460C07-6DB9-4F21-BE0A-E63B97474A7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6375" y="449017"/>
            <a:ext cx="9162854" cy="596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9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1105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A Wish For Peace">
            <a:hlinkClick r:id="" action="ppaction://media"/>
            <a:extLst>
              <a:ext uri="{FF2B5EF4-FFF2-40B4-BE49-F238E27FC236}">
                <a16:creationId xmlns:a16="http://schemas.microsoft.com/office/drawing/2014/main" id="{A48EB426-7A1B-47C1-A5F2-E2311BF451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6928" y="525294"/>
            <a:ext cx="8375515" cy="592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4" name="Online Media 3" title="Peace Like A River">
            <a:hlinkClick r:id="" action="ppaction://media"/>
            <a:extLst>
              <a:ext uri="{FF2B5EF4-FFF2-40B4-BE49-F238E27FC236}">
                <a16:creationId xmlns:a16="http://schemas.microsoft.com/office/drawing/2014/main" id="{4DFE95F8-8EF8-4C7B-9DB6-024BBDF4DD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66800" y="1640264"/>
            <a:ext cx="9924854" cy="497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829" y="259911"/>
            <a:ext cx="3729162" cy="2181631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at all saints church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2168165"/>
            <a:ext cx="3793642" cy="4326903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Laying of the wreath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Flanders field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A wish for peace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1026" name="Picture 2" descr="Remembrance Day 2020 - Rossendale Council News">
            <a:extLst>
              <a:ext uri="{FF2B5EF4-FFF2-40B4-BE49-F238E27FC236}">
                <a16:creationId xmlns:a16="http://schemas.microsoft.com/office/drawing/2014/main" id="{E1B517EC-8EBB-4C95-8583-11DA27164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065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829" y="259911"/>
            <a:ext cx="3729162" cy="2181631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at all saints church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2168165"/>
            <a:ext cx="3793642" cy="4326903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Laying of the wreath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Flanders field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A wish for peace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Prayers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Blessing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2050" name="Picture 2" descr="Pin on Education: American History">
            <a:extLst>
              <a:ext uri="{FF2B5EF4-FFF2-40B4-BE49-F238E27FC236}">
                <a16:creationId xmlns:a16="http://schemas.microsoft.com/office/drawing/2014/main" id="{C5743B2D-363D-4EA9-B494-04F679C7D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310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981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 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9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 dirty="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2050" name="Picture 2" descr="Why Is My Tree Not Growing. Do You want to grow a tree? But are… | by Nancy  | Medium">
            <a:extLst>
              <a:ext uri="{FF2B5EF4-FFF2-40B4-BE49-F238E27FC236}">
                <a16:creationId xmlns:a16="http://schemas.microsoft.com/office/drawing/2014/main" id="{863FE2A4-E6CA-4FF1-A8C0-3ADBEF8E9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63" y="1692613"/>
            <a:ext cx="7389859" cy="509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CAD142-EC48-4C9E-A818-54C8BA44A77C}"/>
              </a:ext>
            </a:extLst>
          </p:cNvPr>
          <p:cNvSpPr txBox="1"/>
          <p:nvPr/>
        </p:nvSpPr>
        <p:spPr>
          <a:xfrm>
            <a:off x="4662210" y="982494"/>
            <a:ext cx="717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Twinkl Cursive Looped" panose="02000000000000000000" pitchFamily="2" charset="0"/>
              </a:rPr>
              <a:t>For the Lord gives </a:t>
            </a:r>
            <a:r>
              <a:rPr lang="en-GB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wisdom</a:t>
            </a:r>
            <a:r>
              <a:rPr lang="en-GB" b="1" dirty="0">
                <a:solidFill>
                  <a:schemeClr val="bg1"/>
                </a:solidFill>
                <a:latin typeface="Twinkl Cursive Looped" panose="02000000000000000000" pitchFamily="2" charset="0"/>
              </a:rPr>
              <a:t>: out of his mouth comes knowledge and understanding. Proverbs 2:6</a:t>
            </a:r>
          </a:p>
        </p:txBody>
      </p:sp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DDCF53-C7DA-487F-AE93-E1B739C09962}"/>
              </a:ext>
            </a:extLst>
          </p:cNvPr>
          <p:cNvSpPr txBox="1"/>
          <p:nvPr/>
        </p:nvSpPr>
        <p:spPr>
          <a:xfrm>
            <a:off x="1798712" y="4140390"/>
            <a:ext cx="547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Love never fails – 1 Corinthians 13.:8</a:t>
            </a:r>
          </a:p>
        </p:txBody>
      </p:sp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1105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A Wish For Peace">
            <a:hlinkClick r:id="" action="ppaction://media"/>
            <a:extLst>
              <a:ext uri="{FF2B5EF4-FFF2-40B4-BE49-F238E27FC236}">
                <a16:creationId xmlns:a16="http://schemas.microsoft.com/office/drawing/2014/main" id="{A48EB426-7A1B-47C1-A5F2-E2311BF451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6928" y="525294"/>
            <a:ext cx="8375515" cy="592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8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Class 4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113577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Jesus said “Blessed are the peacemakers, for they shall be called the children of God” (Matthew :5:9)</a:t>
            </a:r>
            <a:endParaRPr lang="en-GB" sz="2400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Why do you think he said this?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say?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Jesus Is the #Light of the #World (1996) by Don #Besig - YouTube">
            <a:extLst>
              <a:ext uri="{FF2B5EF4-FFF2-40B4-BE49-F238E27FC236}">
                <a16:creationId xmlns:a16="http://schemas.microsoft.com/office/drawing/2014/main" id="{D7EF83C8-DB86-453E-9C4E-8F4BB0F5C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24" y="446823"/>
            <a:ext cx="4572000" cy="60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688679" y="3732470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help and are peace makers we are following God’s wishes.</a:t>
            </a:r>
          </a:p>
        </p:txBody>
      </p:sp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What could have been the cause of the argument?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What might they be feeling inside?</a:t>
            </a:r>
          </a:p>
          <a:p>
            <a:pPr>
              <a:spcAft>
                <a:spcPts val="600"/>
              </a:spcAft>
            </a:pPr>
            <a:endParaRPr lang="en-GB" sz="2400" b="1" dirty="0">
              <a:solidFill>
                <a:srgbClr val="FF0000"/>
              </a:solidFill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How do you think the argument could be resolved?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104251" y="1251496"/>
            <a:ext cx="6017808" cy="16595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Can you think what may have happened between the children seen here?</a:t>
            </a:r>
            <a:endParaRPr lang="en-GB" sz="32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" name="Picture 2" descr="How to manage sibling rivalry in your kids - KiddyCharts">
            <a:extLst>
              <a:ext uri="{FF2B5EF4-FFF2-40B4-BE49-F238E27FC236}">
                <a16:creationId xmlns:a16="http://schemas.microsoft.com/office/drawing/2014/main" id="{32C416F9-CF42-4A11-BCD3-64DD37616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5" y="621791"/>
            <a:ext cx="4171078" cy="258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lping Your Child Settle Arguments and Disputes">
            <a:extLst>
              <a:ext uri="{FF2B5EF4-FFF2-40B4-BE49-F238E27FC236}">
                <a16:creationId xmlns:a16="http://schemas.microsoft.com/office/drawing/2014/main" id="{B697084F-D259-4D05-999C-FDF058D37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41" y="3220504"/>
            <a:ext cx="3781645" cy="267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8276734" y="1279330"/>
            <a:ext cx="2867242" cy="46967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In the Bible it show us how we need to show Gods love to resolve conflict.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70C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Reflection: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Can we learn from this story?</a:t>
            </a:r>
          </a:p>
        </p:txBody>
      </p:sp>
      <p:pic>
        <p:nvPicPr>
          <p:cNvPr id="6" name="Online Media 5" title="Abram and Lot">
            <a:hlinkClick r:id="" action="ppaction://media"/>
            <a:extLst>
              <a:ext uri="{FF2B5EF4-FFF2-40B4-BE49-F238E27FC236}">
                <a16:creationId xmlns:a16="http://schemas.microsoft.com/office/drawing/2014/main" id="{7BD617E6-C9C0-4404-AEFD-58E309707EB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15913" y="674008"/>
            <a:ext cx="7397272" cy="55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1876" y="1557228"/>
            <a:ext cx="6339374" cy="440625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Help and guide us in our friendships. Help us to be peacemakers when we disagree.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61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What are the ways YOU can be a peacemaker?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Use </a:t>
            </a:r>
            <a:r>
              <a:rPr lang="en-GB" sz="2400" b="1" dirty="0" err="1">
                <a:solidFill>
                  <a:schemeClr val="tx1"/>
                </a:solidFill>
                <a:latin typeface="Twinkl Cursive Looped"/>
              </a:rPr>
              <a:t>postits</a:t>
            </a: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 to record what YOU think.</a:t>
            </a:r>
          </a:p>
        </p:txBody>
      </p:sp>
      <p:pic>
        <p:nvPicPr>
          <p:cNvPr id="4098" name="Picture 2" descr="How We Are- Peace (Part 2) – Mayfair Bible Church">
            <a:extLst>
              <a:ext uri="{FF2B5EF4-FFF2-40B4-BE49-F238E27FC236}">
                <a16:creationId xmlns:a16="http://schemas.microsoft.com/office/drawing/2014/main" id="{E6DBF1D1-2612-4B78-A871-43F07F333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68094"/>
            <a:ext cx="2594624" cy="662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10 Bible verses about Peacemakers">
            <a:extLst>
              <a:ext uri="{FF2B5EF4-FFF2-40B4-BE49-F238E27FC236}">
                <a16:creationId xmlns:a16="http://schemas.microsoft.com/office/drawing/2014/main" id="{497906BC-52F5-477F-9438-204A13FA1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638" y="0"/>
            <a:ext cx="52850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446</Words>
  <Application>Microsoft Office PowerPoint</Application>
  <PresentationFormat>Widescreen</PresentationFormat>
  <Paragraphs>93</Paragraphs>
  <Slides>26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PowerPoint Presentation</vt:lpstr>
      <vt:lpstr>Especially for key stage 1</vt:lpstr>
      <vt:lpstr>PowerPoint Presentation</vt:lpstr>
      <vt:lpstr>Children’s choice</vt:lpstr>
      <vt:lpstr>Collective worship at all saints church</vt:lpstr>
      <vt:lpstr>Collective worship at all saints church</vt:lpstr>
      <vt:lpstr>Collective worship </vt:lpstr>
      <vt:lpstr>Birthdays….Happy Birthday to YOU.</vt:lpstr>
      <vt:lpstr>Personal Development Awards</vt:lpstr>
      <vt:lpstr>Head Teacher Awards </vt:lpstr>
      <vt:lpstr>PowerPoint Presentation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10</cp:revision>
  <cp:lastPrinted>2021-08-31T15:51:27Z</cp:lastPrinted>
  <dcterms:created xsi:type="dcterms:W3CDTF">2020-08-15T12:15:28Z</dcterms:created>
  <dcterms:modified xsi:type="dcterms:W3CDTF">2021-10-25T11:36:15Z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