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31"/>
  </p:notesMasterIdLst>
  <p:sldIdLst>
    <p:sldId id="293" r:id="rId5"/>
    <p:sldId id="257" r:id="rId6"/>
    <p:sldId id="266" r:id="rId7"/>
    <p:sldId id="290" r:id="rId8"/>
    <p:sldId id="291" r:id="rId9"/>
    <p:sldId id="261" r:id="rId10"/>
    <p:sldId id="292" r:id="rId11"/>
    <p:sldId id="269" r:id="rId12"/>
    <p:sldId id="270" r:id="rId13"/>
    <p:sldId id="294" r:id="rId14"/>
    <p:sldId id="295" r:id="rId15"/>
    <p:sldId id="297" r:id="rId16"/>
    <p:sldId id="273" r:id="rId17"/>
    <p:sldId id="275" r:id="rId18"/>
    <p:sldId id="277" r:id="rId19"/>
    <p:sldId id="276" r:id="rId20"/>
    <p:sldId id="296" r:id="rId21"/>
    <p:sldId id="300" r:id="rId22"/>
    <p:sldId id="298" r:id="rId23"/>
    <p:sldId id="286" r:id="rId24"/>
    <p:sldId id="283" r:id="rId25"/>
    <p:sldId id="284" r:id="rId26"/>
    <p:sldId id="299" r:id="rId27"/>
    <p:sldId id="289" r:id="rId28"/>
    <p:sldId id="287" r:id="rId29"/>
    <p:sldId id="288" r:id="rId3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Mowbray" userId="4f1d123d-1a58-400b-b130-b3dd2397c3b9" providerId="ADAL" clId="{E0E0606D-A69B-4AA7-9C07-F5432E1F426B}"/>
    <pc:docChg chg="undo custSel addSld delSld modSld sldOrd">
      <pc:chgData name="Karen Mowbray" userId="4f1d123d-1a58-400b-b130-b3dd2397c3b9" providerId="ADAL" clId="{E0E0606D-A69B-4AA7-9C07-F5432E1F426B}" dt="2021-10-25T11:35:53.508" v="1058" actId="20577"/>
      <pc:docMkLst>
        <pc:docMk/>
      </pc:docMkLst>
      <pc:sldChg chg="del">
        <pc:chgData name="Karen Mowbray" userId="4f1d123d-1a58-400b-b130-b3dd2397c3b9" providerId="ADAL" clId="{E0E0606D-A69B-4AA7-9C07-F5432E1F426B}" dt="2021-10-24T19:19:25.840" v="0" actId="47"/>
        <pc:sldMkLst>
          <pc:docMk/>
          <pc:sldMk cId="1079491872" sldId="256"/>
        </pc:sldMkLst>
      </pc:sldChg>
      <pc:sldChg chg="del">
        <pc:chgData name="Karen Mowbray" userId="4f1d123d-1a58-400b-b130-b3dd2397c3b9" providerId="ADAL" clId="{E0E0606D-A69B-4AA7-9C07-F5432E1F426B}" dt="2021-10-24T19:19:50.780" v="3" actId="47"/>
        <pc:sldMkLst>
          <pc:docMk/>
          <pc:sldMk cId="2634865682" sldId="258"/>
        </pc:sldMkLst>
      </pc:sldChg>
      <pc:sldChg chg="modSp mod modAnim">
        <pc:chgData name="Karen Mowbray" userId="4f1d123d-1a58-400b-b130-b3dd2397c3b9" providerId="ADAL" clId="{E0E0606D-A69B-4AA7-9C07-F5432E1F426B}" dt="2021-10-24T19:36:21.745" v="514" actId="20577"/>
        <pc:sldMkLst>
          <pc:docMk/>
          <pc:sldMk cId="2890148379" sldId="261"/>
        </pc:sldMkLst>
        <pc:spChg chg="mod">
          <ac:chgData name="Karen Mowbray" userId="4f1d123d-1a58-400b-b130-b3dd2397c3b9" providerId="ADAL" clId="{E0E0606D-A69B-4AA7-9C07-F5432E1F426B}" dt="2021-10-24T19:36:21.745" v="514" actId="20577"/>
          <ac:spMkLst>
            <pc:docMk/>
            <pc:sldMk cId="2890148379" sldId="261"/>
            <ac:spMk id="3" creationId="{77BB1912-0B48-4BCC-A896-231FDED439DF}"/>
          </ac:spMkLst>
        </pc:spChg>
      </pc:sldChg>
      <pc:sldChg chg="del">
        <pc:chgData name="Karen Mowbray" userId="4f1d123d-1a58-400b-b130-b3dd2397c3b9" providerId="ADAL" clId="{E0E0606D-A69B-4AA7-9C07-F5432E1F426B}" dt="2021-10-24T19:20:00.827" v="4" actId="47"/>
        <pc:sldMkLst>
          <pc:docMk/>
          <pc:sldMk cId="747835690" sldId="267"/>
        </pc:sldMkLst>
      </pc:sldChg>
      <pc:sldChg chg="addSp delSp modSp mod">
        <pc:chgData name="Karen Mowbray" userId="4f1d123d-1a58-400b-b130-b3dd2397c3b9" providerId="ADAL" clId="{E0E0606D-A69B-4AA7-9C07-F5432E1F426B}" dt="2021-10-24T19:41:14.428" v="584" actId="14100"/>
        <pc:sldMkLst>
          <pc:docMk/>
          <pc:sldMk cId="4145024562" sldId="270"/>
        </pc:sldMkLst>
        <pc:spChg chg="mod">
          <ac:chgData name="Karen Mowbray" userId="4f1d123d-1a58-400b-b130-b3dd2397c3b9" providerId="ADAL" clId="{E0E0606D-A69B-4AA7-9C07-F5432E1F426B}" dt="2021-10-24T19:38:05.381" v="573" actId="20577"/>
          <ac:spMkLst>
            <pc:docMk/>
            <pc:sldMk cId="4145024562" sldId="270"/>
            <ac:spMk id="3" creationId="{77BB1912-0B48-4BCC-A896-231FDED439DF}"/>
          </ac:spMkLst>
        </pc:spChg>
        <pc:picChg chg="del">
          <ac:chgData name="Karen Mowbray" userId="4f1d123d-1a58-400b-b130-b3dd2397c3b9" providerId="ADAL" clId="{E0E0606D-A69B-4AA7-9C07-F5432E1F426B}" dt="2021-10-24T19:38:08.889" v="574" actId="478"/>
          <ac:picMkLst>
            <pc:docMk/>
            <pc:sldMk cId="4145024562" sldId="270"/>
            <ac:picMk id="1028" creationId="{A080291E-7BF3-458E-AFF2-3A8D6248ACF1}"/>
          </ac:picMkLst>
        </pc:picChg>
        <pc:picChg chg="add mod">
          <ac:chgData name="Karen Mowbray" userId="4f1d123d-1a58-400b-b130-b3dd2397c3b9" providerId="ADAL" clId="{E0E0606D-A69B-4AA7-9C07-F5432E1F426B}" dt="2021-10-24T19:40:33.458" v="579" actId="14100"/>
          <ac:picMkLst>
            <pc:docMk/>
            <pc:sldMk cId="4145024562" sldId="270"/>
            <ac:picMk id="4098" creationId="{E6DBF1D1-2612-4B78-A871-43F07F333E98}"/>
          </ac:picMkLst>
        </pc:picChg>
        <pc:picChg chg="add mod">
          <ac:chgData name="Karen Mowbray" userId="4f1d123d-1a58-400b-b130-b3dd2397c3b9" providerId="ADAL" clId="{E0E0606D-A69B-4AA7-9C07-F5432E1F426B}" dt="2021-10-24T19:41:14.428" v="584" actId="14100"/>
          <ac:picMkLst>
            <pc:docMk/>
            <pc:sldMk cId="4145024562" sldId="270"/>
            <ac:picMk id="4100" creationId="{497906BC-52F5-477F-9438-204A13FA19F5}"/>
          </ac:picMkLst>
        </pc:picChg>
      </pc:sldChg>
      <pc:sldChg chg="addSp delSp modSp mod delAnim modAnim">
        <pc:chgData name="Karen Mowbray" userId="4f1d123d-1a58-400b-b130-b3dd2397c3b9" providerId="ADAL" clId="{E0E0606D-A69B-4AA7-9C07-F5432E1F426B}" dt="2021-10-24T19:44:53.806" v="596" actId="14100"/>
        <pc:sldMkLst>
          <pc:docMk/>
          <pc:sldMk cId="487569802" sldId="275"/>
        </pc:sldMkLst>
        <pc:spChg chg="add del">
          <ac:chgData name="Karen Mowbray" userId="4f1d123d-1a58-400b-b130-b3dd2397c3b9" providerId="ADAL" clId="{E0E0606D-A69B-4AA7-9C07-F5432E1F426B}" dt="2021-10-24T19:44:17.485" v="590" actId="478"/>
          <ac:spMkLst>
            <pc:docMk/>
            <pc:sldMk cId="487569802" sldId="275"/>
            <ac:spMk id="6" creationId="{CC934216-73B0-44AF-AA61-8CDA55937E72}"/>
          </ac:spMkLst>
        </pc:spChg>
        <pc:picChg chg="add mod">
          <ac:chgData name="Karen Mowbray" userId="4f1d123d-1a58-400b-b130-b3dd2397c3b9" providerId="ADAL" clId="{E0E0606D-A69B-4AA7-9C07-F5432E1F426B}" dt="2021-10-24T19:44:53.806" v="596" actId="14100"/>
          <ac:picMkLst>
            <pc:docMk/>
            <pc:sldMk cId="487569802" sldId="275"/>
            <ac:picMk id="4" creationId="{4DFE95F8-8EF8-4C7B-9DB6-024BBDF4DD33}"/>
          </ac:picMkLst>
        </pc:picChg>
        <pc:picChg chg="del">
          <ac:chgData name="Karen Mowbray" userId="4f1d123d-1a58-400b-b130-b3dd2397c3b9" providerId="ADAL" clId="{E0E0606D-A69B-4AA7-9C07-F5432E1F426B}" dt="2021-10-24T19:44:12.287" v="588" actId="478"/>
          <ac:picMkLst>
            <pc:docMk/>
            <pc:sldMk cId="487569802" sldId="275"/>
            <ac:picMk id="5" creationId="{D2A0D88E-C1FA-4BB8-BCC4-F552C40D0AEF}"/>
          </ac:picMkLst>
        </pc:picChg>
      </pc:sldChg>
      <pc:sldChg chg="modSp del mod">
        <pc:chgData name="Karen Mowbray" userId="4f1d123d-1a58-400b-b130-b3dd2397c3b9" providerId="ADAL" clId="{E0E0606D-A69B-4AA7-9C07-F5432E1F426B}" dt="2021-10-25T11:30:42.869" v="939" actId="47"/>
        <pc:sldMkLst>
          <pc:docMk/>
          <pc:sldMk cId="2344509815" sldId="280"/>
        </pc:sldMkLst>
        <pc:spChg chg="mod">
          <ac:chgData name="Karen Mowbray" userId="4f1d123d-1a58-400b-b130-b3dd2397c3b9" providerId="ADAL" clId="{E0E0606D-A69B-4AA7-9C07-F5432E1F426B}" dt="2021-10-24T20:00:07.009" v="891" actId="20577"/>
          <ac:spMkLst>
            <pc:docMk/>
            <pc:sldMk cId="2344509815" sldId="280"/>
            <ac:spMk id="3" creationId="{77BB1912-0B48-4BCC-A896-231FDED439DF}"/>
          </ac:spMkLst>
        </pc:spChg>
      </pc:sldChg>
      <pc:sldChg chg="del">
        <pc:chgData name="Karen Mowbray" userId="4f1d123d-1a58-400b-b130-b3dd2397c3b9" providerId="ADAL" clId="{E0E0606D-A69B-4AA7-9C07-F5432E1F426B}" dt="2021-10-25T11:30:53.979" v="940" actId="47"/>
        <pc:sldMkLst>
          <pc:docMk/>
          <pc:sldMk cId="2403905663" sldId="281"/>
        </pc:sldMkLst>
      </pc:sldChg>
      <pc:sldChg chg="addSp delSp modSp mod modAnim">
        <pc:chgData name="Karen Mowbray" userId="4f1d123d-1a58-400b-b130-b3dd2397c3b9" providerId="ADAL" clId="{E0E0606D-A69B-4AA7-9C07-F5432E1F426B}" dt="2021-10-24T19:23:50.568" v="269" actId="6549"/>
        <pc:sldMkLst>
          <pc:docMk/>
          <pc:sldMk cId="1889513772" sldId="290"/>
        </pc:sldMkLst>
        <pc:spChg chg="mod">
          <ac:chgData name="Karen Mowbray" userId="4f1d123d-1a58-400b-b130-b3dd2397c3b9" providerId="ADAL" clId="{E0E0606D-A69B-4AA7-9C07-F5432E1F426B}" dt="2021-10-24T19:23:50.568" v="269" actId="6549"/>
          <ac:spMkLst>
            <pc:docMk/>
            <pc:sldMk cId="1889513772" sldId="290"/>
            <ac:spMk id="3" creationId="{77BB1912-0B48-4BCC-A896-231FDED439DF}"/>
          </ac:spMkLst>
        </pc:spChg>
        <pc:spChg chg="mod">
          <ac:chgData name="Karen Mowbray" userId="4f1d123d-1a58-400b-b130-b3dd2397c3b9" providerId="ADAL" clId="{E0E0606D-A69B-4AA7-9C07-F5432E1F426B}" dt="2021-10-24T19:22:18.739" v="85" actId="255"/>
          <ac:spMkLst>
            <pc:docMk/>
            <pc:sldMk cId="1889513772" sldId="290"/>
            <ac:spMk id="4" creationId="{70E50514-20F5-4FA2-AA86-F3282943F003}"/>
          </ac:spMkLst>
        </pc:spChg>
        <pc:picChg chg="add mod">
          <ac:chgData name="Karen Mowbray" userId="4f1d123d-1a58-400b-b130-b3dd2397c3b9" providerId="ADAL" clId="{E0E0606D-A69B-4AA7-9C07-F5432E1F426B}" dt="2021-10-24T19:20:59.511" v="10" actId="14100"/>
          <ac:picMkLst>
            <pc:docMk/>
            <pc:sldMk cId="1889513772" sldId="290"/>
            <ac:picMk id="2" creationId="{32C416F9-CF42-4A11-BCD3-64DD3761651D}"/>
          </ac:picMkLst>
        </pc:picChg>
        <pc:picChg chg="del">
          <ac:chgData name="Karen Mowbray" userId="4f1d123d-1a58-400b-b130-b3dd2397c3b9" providerId="ADAL" clId="{E0E0606D-A69B-4AA7-9C07-F5432E1F426B}" dt="2021-10-24T19:20:04.937" v="5" actId="478"/>
          <ac:picMkLst>
            <pc:docMk/>
            <pc:sldMk cId="1889513772" sldId="290"/>
            <ac:picMk id="3074" creationId="{B33C0AE0-E773-4A96-8B5B-CCECD9BD0C2C}"/>
          </ac:picMkLst>
        </pc:picChg>
        <pc:picChg chg="add mod">
          <ac:chgData name="Karen Mowbray" userId="4f1d123d-1a58-400b-b130-b3dd2397c3b9" providerId="ADAL" clId="{E0E0606D-A69B-4AA7-9C07-F5432E1F426B}" dt="2021-10-24T19:21:28.836" v="14" actId="14100"/>
          <ac:picMkLst>
            <pc:docMk/>
            <pc:sldMk cId="1889513772" sldId="290"/>
            <ac:picMk id="3076" creationId="{B697084F-D259-4D05-999C-FDF058D37112}"/>
          </ac:picMkLst>
        </pc:picChg>
      </pc:sldChg>
      <pc:sldChg chg="addSp delSp modSp mod addAnim delAnim modAnim">
        <pc:chgData name="Karen Mowbray" userId="4f1d123d-1a58-400b-b130-b3dd2397c3b9" providerId="ADAL" clId="{E0E0606D-A69B-4AA7-9C07-F5432E1F426B}" dt="2021-10-24T19:35:21.346" v="416" actId="207"/>
        <pc:sldMkLst>
          <pc:docMk/>
          <pc:sldMk cId="1331307872" sldId="291"/>
        </pc:sldMkLst>
        <pc:spChg chg="del mod">
          <ac:chgData name="Karen Mowbray" userId="4f1d123d-1a58-400b-b130-b3dd2397c3b9" providerId="ADAL" clId="{E0E0606D-A69B-4AA7-9C07-F5432E1F426B}" dt="2021-10-24T19:34:26.532" v="365" actId="478"/>
          <ac:spMkLst>
            <pc:docMk/>
            <pc:sldMk cId="1331307872" sldId="291"/>
            <ac:spMk id="3" creationId="{77BB1912-0B48-4BCC-A896-231FDED439DF}"/>
          </ac:spMkLst>
        </pc:spChg>
        <pc:spChg chg="mod">
          <ac:chgData name="Karen Mowbray" userId="4f1d123d-1a58-400b-b130-b3dd2397c3b9" providerId="ADAL" clId="{E0E0606D-A69B-4AA7-9C07-F5432E1F426B}" dt="2021-10-24T19:35:21.346" v="416" actId="207"/>
          <ac:spMkLst>
            <pc:docMk/>
            <pc:sldMk cId="1331307872" sldId="291"/>
            <ac:spMk id="4" creationId="{70E50514-20F5-4FA2-AA86-F3282943F003}"/>
          </ac:spMkLst>
        </pc:spChg>
        <pc:spChg chg="add del mod">
          <ac:chgData name="Karen Mowbray" userId="4f1d123d-1a58-400b-b130-b3dd2397c3b9" providerId="ADAL" clId="{E0E0606D-A69B-4AA7-9C07-F5432E1F426B}" dt="2021-10-24T19:34:59.205" v="412" actId="478"/>
          <ac:spMkLst>
            <pc:docMk/>
            <pc:sldMk cId="1331307872" sldId="291"/>
            <ac:spMk id="8" creationId="{BFB906E4-34B3-4EDC-AAA5-3CE4342BC108}"/>
          </ac:spMkLst>
        </pc:spChg>
        <pc:spChg chg="add del">
          <ac:chgData name="Karen Mowbray" userId="4f1d123d-1a58-400b-b130-b3dd2397c3b9" providerId="ADAL" clId="{E0E0606D-A69B-4AA7-9C07-F5432E1F426B}" dt="2021-10-24T19:32:52.863" v="272" actId="478"/>
          <ac:spMkLst>
            <pc:docMk/>
            <pc:sldMk cId="1331307872" sldId="291"/>
            <ac:spMk id="12" creationId="{DFF22E0A-178F-4CED-BF13-3B8A7BA8A03D}"/>
          </ac:spMkLst>
        </pc:spChg>
        <pc:picChg chg="del">
          <ac:chgData name="Karen Mowbray" userId="4f1d123d-1a58-400b-b130-b3dd2397c3b9" providerId="ADAL" clId="{E0E0606D-A69B-4AA7-9C07-F5432E1F426B}" dt="2021-10-24T19:25:45.243" v="270" actId="478"/>
          <ac:picMkLst>
            <pc:docMk/>
            <pc:sldMk cId="1331307872" sldId="291"/>
            <ac:picMk id="2" creationId="{E30B967D-74FB-40A0-87A4-6AD162906673}"/>
          </ac:picMkLst>
        </pc:picChg>
        <pc:picChg chg="add del mod">
          <ac:chgData name="Karen Mowbray" userId="4f1d123d-1a58-400b-b130-b3dd2397c3b9" providerId="ADAL" clId="{E0E0606D-A69B-4AA7-9C07-F5432E1F426B}" dt="2021-10-24T19:35:04.651" v="413" actId="14100"/>
          <ac:picMkLst>
            <pc:docMk/>
            <pc:sldMk cId="1331307872" sldId="291"/>
            <ac:picMk id="6" creationId="{7BD617E6-C9C0-4404-AEFD-58E309707EBE}"/>
          </ac:picMkLst>
        </pc:picChg>
      </pc:sldChg>
      <pc:sldChg chg="modSp mod">
        <pc:chgData name="Karen Mowbray" userId="4f1d123d-1a58-400b-b130-b3dd2397c3b9" providerId="ADAL" clId="{E0E0606D-A69B-4AA7-9C07-F5432E1F426B}" dt="2021-10-24T19:36:36.971" v="516" actId="20577"/>
        <pc:sldMkLst>
          <pc:docMk/>
          <pc:sldMk cId="3334161151" sldId="292"/>
        </pc:sldMkLst>
        <pc:spChg chg="mod">
          <ac:chgData name="Karen Mowbray" userId="4f1d123d-1a58-400b-b130-b3dd2397c3b9" providerId="ADAL" clId="{E0E0606D-A69B-4AA7-9C07-F5432E1F426B}" dt="2021-10-24T19:36:36.971" v="516" actId="20577"/>
          <ac:spMkLst>
            <pc:docMk/>
            <pc:sldMk cId="3334161151" sldId="292"/>
            <ac:spMk id="3" creationId="{77BB1912-0B48-4BCC-A896-231FDED439DF}"/>
          </ac:spMkLst>
        </pc:spChg>
      </pc:sldChg>
      <pc:sldChg chg="modSp mod">
        <pc:chgData name="Karen Mowbray" userId="4f1d123d-1a58-400b-b130-b3dd2397c3b9" providerId="ADAL" clId="{E0E0606D-A69B-4AA7-9C07-F5432E1F426B}" dt="2021-10-24T19:19:30.394" v="2" actId="20577"/>
        <pc:sldMkLst>
          <pc:docMk/>
          <pc:sldMk cId="252223400" sldId="293"/>
        </pc:sldMkLst>
        <pc:spChg chg="mod">
          <ac:chgData name="Karen Mowbray" userId="4f1d123d-1a58-400b-b130-b3dd2397c3b9" providerId="ADAL" clId="{E0E0606D-A69B-4AA7-9C07-F5432E1F426B}" dt="2021-10-24T19:19:30.394" v="2" actId="20577"/>
          <ac:spMkLst>
            <pc:docMk/>
            <pc:sldMk cId="252223400" sldId="293"/>
            <ac:spMk id="3" creationId="{77BB1912-0B48-4BCC-A896-231FDED439DF}"/>
          </ac:spMkLst>
        </pc:spChg>
      </pc:sldChg>
      <pc:sldChg chg="addSp delSp modSp mod delAnim modAnim">
        <pc:chgData name="Karen Mowbray" userId="4f1d123d-1a58-400b-b130-b3dd2397c3b9" providerId="ADAL" clId="{E0E0606D-A69B-4AA7-9C07-F5432E1F426B}" dt="2021-10-24T19:53:30.058" v="630" actId="6549"/>
        <pc:sldMkLst>
          <pc:docMk/>
          <pc:sldMk cId="3504709495" sldId="294"/>
        </pc:sldMkLst>
        <pc:spChg chg="mod">
          <ac:chgData name="Karen Mowbray" userId="4f1d123d-1a58-400b-b130-b3dd2397c3b9" providerId="ADAL" clId="{E0E0606D-A69B-4AA7-9C07-F5432E1F426B}" dt="2021-10-24T19:53:30.058" v="630" actId="6549"/>
          <ac:spMkLst>
            <pc:docMk/>
            <pc:sldMk cId="3504709495" sldId="294"/>
            <ac:spMk id="3" creationId="{77BB1912-0B48-4BCC-A896-231FDED439DF}"/>
          </ac:spMkLst>
        </pc:spChg>
        <pc:spChg chg="mod">
          <ac:chgData name="Karen Mowbray" userId="4f1d123d-1a58-400b-b130-b3dd2397c3b9" providerId="ADAL" clId="{E0E0606D-A69B-4AA7-9C07-F5432E1F426B}" dt="2021-10-24T19:53:24.331" v="629" actId="20577"/>
          <ac:spMkLst>
            <pc:docMk/>
            <pc:sldMk cId="3504709495" sldId="294"/>
            <ac:spMk id="4" creationId="{70E50514-20F5-4FA2-AA86-F3282943F003}"/>
          </ac:spMkLst>
        </pc:spChg>
        <pc:spChg chg="add del">
          <ac:chgData name="Karen Mowbray" userId="4f1d123d-1a58-400b-b130-b3dd2397c3b9" providerId="ADAL" clId="{E0E0606D-A69B-4AA7-9C07-F5432E1F426B}" dt="2021-10-24T19:51:40.888" v="598" actId="478"/>
          <ac:spMkLst>
            <pc:docMk/>
            <pc:sldMk cId="3504709495" sldId="294"/>
            <ac:spMk id="12" creationId="{ED860AA5-BC1B-4E62-84BB-FF710AEB839D}"/>
          </ac:spMkLst>
        </pc:spChg>
        <pc:picChg chg="del">
          <ac:chgData name="Karen Mowbray" userId="4f1d123d-1a58-400b-b130-b3dd2397c3b9" providerId="ADAL" clId="{E0E0606D-A69B-4AA7-9C07-F5432E1F426B}" dt="2021-10-24T19:41:27.079" v="585" actId="478"/>
          <ac:picMkLst>
            <pc:docMk/>
            <pc:sldMk cId="3504709495" sldId="294"/>
            <ac:picMk id="2" creationId="{E30B967D-74FB-40A0-87A4-6AD162906673}"/>
          </ac:picMkLst>
        </pc:picChg>
        <pc:picChg chg="add del mod">
          <ac:chgData name="Karen Mowbray" userId="4f1d123d-1a58-400b-b130-b3dd2397c3b9" providerId="ADAL" clId="{E0E0606D-A69B-4AA7-9C07-F5432E1F426B}" dt="2021-10-24T19:52:00.608" v="600" actId="478"/>
          <ac:picMkLst>
            <pc:docMk/>
            <pc:sldMk cId="3504709495" sldId="294"/>
            <ac:picMk id="6" creationId="{A1BE10B6-5DF1-4FE7-9FC7-9DB989114CFE}"/>
          </ac:picMkLst>
        </pc:picChg>
        <pc:picChg chg="add mod">
          <ac:chgData name="Karen Mowbray" userId="4f1d123d-1a58-400b-b130-b3dd2397c3b9" providerId="ADAL" clId="{E0E0606D-A69B-4AA7-9C07-F5432E1F426B}" dt="2021-10-24T19:53:02.875" v="604" actId="14100"/>
          <ac:picMkLst>
            <pc:docMk/>
            <pc:sldMk cId="3504709495" sldId="294"/>
            <ac:picMk id="7" creationId="{9FE20BA4-E364-40C4-9650-D1126FC983B9}"/>
          </ac:picMkLst>
        </pc:picChg>
      </pc:sldChg>
      <pc:sldChg chg="addSp delSp modSp mod">
        <pc:chgData name="Karen Mowbray" userId="4f1d123d-1a58-400b-b130-b3dd2397c3b9" providerId="ADAL" clId="{E0E0606D-A69B-4AA7-9C07-F5432E1F426B}" dt="2021-10-25T11:33:24.937" v="1034" actId="20577"/>
        <pc:sldMkLst>
          <pc:docMk/>
          <pc:sldMk cId="787065331" sldId="296"/>
        </pc:sldMkLst>
        <pc:spChg chg="mod">
          <ac:chgData name="Karen Mowbray" userId="4f1d123d-1a58-400b-b130-b3dd2397c3b9" providerId="ADAL" clId="{E0E0606D-A69B-4AA7-9C07-F5432E1F426B}" dt="2021-10-25T11:32:42.067" v="969" actId="14100"/>
          <ac:spMkLst>
            <pc:docMk/>
            <pc:sldMk cId="787065331" sldId="296"/>
            <ac:spMk id="2" creationId="{CDAD8117-7B69-452F-8B43-DA8B428C8627}"/>
          </ac:spMkLst>
        </pc:spChg>
        <pc:spChg chg="mod">
          <ac:chgData name="Karen Mowbray" userId="4f1d123d-1a58-400b-b130-b3dd2397c3b9" providerId="ADAL" clId="{E0E0606D-A69B-4AA7-9C07-F5432E1F426B}" dt="2021-10-25T11:33:24.937" v="1034" actId="20577"/>
          <ac:spMkLst>
            <pc:docMk/>
            <pc:sldMk cId="787065331" sldId="296"/>
            <ac:spMk id="3" creationId="{77BB1912-0B48-4BCC-A896-231FDED439DF}"/>
          </ac:spMkLst>
        </pc:spChg>
        <pc:picChg chg="del">
          <ac:chgData name="Karen Mowbray" userId="4f1d123d-1a58-400b-b130-b3dd2397c3b9" providerId="ADAL" clId="{E0E0606D-A69B-4AA7-9C07-F5432E1F426B}" dt="2021-10-25T11:31:23.823" v="942" actId="478"/>
          <ac:picMkLst>
            <pc:docMk/>
            <pc:sldMk cId="787065331" sldId="296"/>
            <ac:picMk id="6" creationId="{B2B0F5CC-7D82-489A-AD4A-0A399F8CD2C8}"/>
          </ac:picMkLst>
        </pc:picChg>
        <pc:picChg chg="add mod">
          <ac:chgData name="Karen Mowbray" userId="4f1d123d-1a58-400b-b130-b3dd2397c3b9" providerId="ADAL" clId="{E0E0606D-A69B-4AA7-9C07-F5432E1F426B}" dt="2021-10-25T11:32:22.214" v="947" actId="14100"/>
          <ac:picMkLst>
            <pc:docMk/>
            <pc:sldMk cId="787065331" sldId="296"/>
            <ac:picMk id="1026" creationId="{E1B517EC-8EBB-4C95-8583-11DA27164206}"/>
          </ac:picMkLst>
        </pc:picChg>
      </pc:sldChg>
      <pc:sldChg chg="modSp mod">
        <pc:chgData name="Karen Mowbray" userId="4f1d123d-1a58-400b-b130-b3dd2397c3b9" providerId="ADAL" clId="{E0E0606D-A69B-4AA7-9C07-F5432E1F426B}" dt="2021-10-24T20:00:23.692" v="893" actId="20577"/>
        <pc:sldMkLst>
          <pc:docMk/>
          <pc:sldMk cId="1757696481" sldId="298"/>
        </pc:sldMkLst>
        <pc:spChg chg="mod">
          <ac:chgData name="Karen Mowbray" userId="4f1d123d-1a58-400b-b130-b3dd2397c3b9" providerId="ADAL" clId="{E0E0606D-A69B-4AA7-9C07-F5432E1F426B}" dt="2021-10-24T20:00:23.692" v="893" actId="20577"/>
          <ac:spMkLst>
            <pc:docMk/>
            <pc:sldMk cId="1757696481" sldId="298"/>
            <ac:spMk id="3" creationId="{77BB1912-0B48-4BCC-A896-231FDED439DF}"/>
          </ac:spMkLst>
        </pc:spChg>
      </pc:sldChg>
      <pc:sldChg chg="add ord">
        <pc:chgData name="Karen Mowbray" userId="4f1d123d-1a58-400b-b130-b3dd2397c3b9" providerId="ADAL" clId="{E0E0606D-A69B-4AA7-9C07-F5432E1F426B}" dt="2021-10-24T20:01:00.767" v="897"/>
        <pc:sldMkLst>
          <pc:docMk/>
          <pc:sldMk cId="950885287" sldId="299"/>
        </pc:sldMkLst>
      </pc:sldChg>
      <pc:sldChg chg="del">
        <pc:chgData name="Karen Mowbray" userId="4f1d123d-1a58-400b-b130-b3dd2397c3b9" providerId="ADAL" clId="{E0E0606D-A69B-4AA7-9C07-F5432E1F426B}" dt="2021-10-24T20:00:35.001" v="894" actId="47"/>
        <pc:sldMkLst>
          <pc:docMk/>
          <pc:sldMk cId="3052133347" sldId="299"/>
        </pc:sldMkLst>
      </pc:sldChg>
      <pc:sldChg chg="add del">
        <pc:chgData name="Karen Mowbray" userId="4f1d123d-1a58-400b-b130-b3dd2397c3b9" providerId="ADAL" clId="{E0E0606D-A69B-4AA7-9C07-F5432E1F426B}" dt="2021-10-24T19:42:02.169" v="587" actId="47"/>
        <pc:sldMkLst>
          <pc:docMk/>
          <pc:sldMk cId="2258601097" sldId="300"/>
        </pc:sldMkLst>
      </pc:sldChg>
      <pc:sldChg chg="add del ord">
        <pc:chgData name="Karen Mowbray" userId="4f1d123d-1a58-400b-b130-b3dd2397c3b9" providerId="ADAL" clId="{E0E0606D-A69B-4AA7-9C07-F5432E1F426B}" dt="2021-10-25T11:30:35.557" v="938" actId="47"/>
        <pc:sldMkLst>
          <pc:docMk/>
          <pc:sldMk cId="2632700618" sldId="300"/>
        </pc:sldMkLst>
      </pc:sldChg>
      <pc:sldChg chg="addSp delSp modSp add mod">
        <pc:chgData name="Karen Mowbray" userId="4f1d123d-1a58-400b-b130-b3dd2397c3b9" providerId="ADAL" clId="{E0E0606D-A69B-4AA7-9C07-F5432E1F426B}" dt="2021-10-25T11:35:53.508" v="1058" actId="20577"/>
        <pc:sldMkLst>
          <pc:docMk/>
          <pc:sldMk cId="2674310731" sldId="300"/>
        </pc:sldMkLst>
        <pc:spChg chg="mod">
          <ac:chgData name="Karen Mowbray" userId="4f1d123d-1a58-400b-b130-b3dd2397c3b9" providerId="ADAL" clId="{E0E0606D-A69B-4AA7-9C07-F5432E1F426B}" dt="2021-10-25T11:35:53.508" v="1058" actId="20577"/>
          <ac:spMkLst>
            <pc:docMk/>
            <pc:sldMk cId="2674310731" sldId="300"/>
            <ac:spMk id="3" creationId="{77BB1912-0B48-4BCC-A896-231FDED439DF}"/>
          </ac:spMkLst>
        </pc:spChg>
        <pc:picChg chg="del">
          <ac:chgData name="Karen Mowbray" userId="4f1d123d-1a58-400b-b130-b3dd2397c3b9" providerId="ADAL" clId="{E0E0606D-A69B-4AA7-9C07-F5432E1F426B}" dt="2021-10-25T11:33:37.820" v="1036" actId="478"/>
          <ac:picMkLst>
            <pc:docMk/>
            <pc:sldMk cId="2674310731" sldId="300"/>
            <ac:picMk id="1026" creationId="{E1B517EC-8EBB-4C95-8583-11DA27164206}"/>
          </ac:picMkLst>
        </pc:picChg>
        <pc:picChg chg="add mod">
          <ac:chgData name="Karen Mowbray" userId="4f1d123d-1a58-400b-b130-b3dd2397c3b9" providerId="ADAL" clId="{E0E0606D-A69B-4AA7-9C07-F5432E1F426B}" dt="2021-10-25T11:35:44.975" v="1041" actId="14100"/>
          <ac:picMkLst>
            <pc:docMk/>
            <pc:sldMk cId="2674310731" sldId="300"/>
            <ac:picMk id="2050" creationId="{C5743B2D-363D-4EA9-B494-04F679C7D0A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D572F-3A4A-47C4-B37E-35497CB506E7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C02E0-DF24-4A85-9CF8-C0A720ED8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18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C02E0-DF24-4A85-9CF8-C0A720ED8A6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35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10/25/2021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3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10/25/2021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7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77" r:id="rId5"/>
    <p:sldLayoutId id="2147483683" r:id="rId6"/>
    <p:sldLayoutId id="2147483684" r:id="rId7"/>
    <p:sldLayoutId id="2147483688" r:id="rId8"/>
    <p:sldLayoutId id="2147483687" r:id="rId9"/>
    <p:sldLayoutId id="2147483686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Hbv4M8d3As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wC1bxyhHBI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vzrt4qP-1k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7it5W1FVtTs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vzrt4qP-1k?feature=oembe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FNUPJafCe4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Peace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heart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</a:t>
            </a:r>
            <a:r>
              <a:rPr lang="en-GB" sz="2400" dirty="0">
                <a:solidFill>
                  <a:srgbClr val="00B0F0"/>
                </a:solidFill>
                <a:latin typeface="Twinkl Cursive Looped"/>
              </a:rPr>
              <a:t>peace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gives life to the body” Proverbs 14:30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0F5CC-7D82-489A-AD4A-0A399F8C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50" y="0"/>
            <a:ext cx="749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3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9634" y="3429000"/>
            <a:ext cx="4089416" cy="25344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0070C0"/>
                </a:solidFill>
                <a:latin typeface="Twinkl Cursive Looped" panose="02000000000000000000" pitchFamily="2" charset="0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6799634" y="1279330"/>
            <a:ext cx="4344342" cy="17621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Reflection: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B05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Can you pray for peace?</a:t>
            </a:r>
            <a:endParaRPr lang="en-GB" sz="32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7" name="Online Media 6" title="Reba McEntire - Pray For Peace">
            <a:hlinkClick r:id="" action="ppaction://media"/>
            <a:extLst>
              <a:ext uri="{FF2B5EF4-FFF2-40B4-BE49-F238E27FC236}">
                <a16:creationId xmlns:a16="http://schemas.microsoft.com/office/drawing/2014/main" id="{9FE20BA4-E364-40C4-9650-D1126FC983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6737" y="621791"/>
            <a:ext cx="5755623" cy="562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0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Peace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heart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</a:t>
            </a:r>
            <a:r>
              <a:rPr lang="en-GB" sz="2400" dirty="0">
                <a:solidFill>
                  <a:srgbClr val="00B0F0"/>
                </a:solidFill>
                <a:latin typeface="Twinkl Cursive Looped"/>
              </a:rPr>
              <a:t>peace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gives life to the body” Proverbs 14:30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Praise Worship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0F5CC-7D82-489A-AD4A-0A399F8C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50" y="0"/>
            <a:ext cx="749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is is my wish - Kevin Ross Lyrics">
            <a:hlinkClick r:id="" action="ppaction://media"/>
            <a:extLst>
              <a:ext uri="{FF2B5EF4-FFF2-40B4-BE49-F238E27FC236}">
                <a16:creationId xmlns:a16="http://schemas.microsoft.com/office/drawing/2014/main" id="{3D460C07-6DB9-4F21-BE0A-E63B97474A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6375" y="449017"/>
            <a:ext cx="9162854" cy="596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9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F3056-5D5E-4305-A9F7-98CA584B9E0F}"/>
              </a:ext>
            </a:extLst>
          </p:cNvPr>
          <p:cNvSpPr txBox="1"/>
          <p:nvPr/>
        </p:nvSpPr>
        <p:spPr>
          <a:xfrm>
            <a:off x="8560024" y="1559768"/>
            <a:ext cx="3238829" cy="1105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Song to reflect: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nline Media 2" title="A Wish For Peace">
            <a:hlinkClick r:id="" action="ppaction://media"/>
            <a:extLst>
              <a:ext uri="{FF2B5EF4-FFF2-40B4-BE49-F238E27FC236}">
                <a16:creationId xmlns:a16="http://schemas.microsoft.com/office/drawing/2014/main" id="{A48EB426-7A1B-47C1-A5F2-E2311BF451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6928" y="525294"/>
            <a:ext cx="8375515" cy="59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1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C39D-BD34-4350-B97A-3A7BDDF5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Especially for key stage 1</a:t>
            </a:r>
          </a:p>
        </p:txBody>
      </p:sp>
      <p:pic>
        <p:nvPicPr>
          <p:cNvPr id="4" name="Online Media 3" title="Peace Like A River">
            <a:hlinkClick r:id="" action="ppaction://media"/>
            <a:extLst>
              <a:ext uri="{FF2B5EF4-FFF2-40B4-BE49-F238E27FC236}">
                <a16:creationId xmlns:a16="http://schemas.microsoft.com/office/drawing/2014/main" id="{4DFE95F8-8EF8-4C7B-9DB6-024BBDF4DD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1640264"/>
            <a:ext cx="9924854" cy="49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oral singing narrow - Colne Valley Male Voice Choir">
            <a:extLst>
              <a:ext uri="{FF2B5EF4-FFF2-40B4-BE49-F238E27FC236}">
                <a16:creationId xmlns:a16="http://schemas.microsoft.com/office/drawing/2014/main" id="{5E5D99B9-ECD7-44C2-8446-B500D7C46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b="10751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E2942-F6C0-4702-8E4C-1BB91427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</a:rPr>
              <a:t>Children’s choice</a:t>
            </a:r>
          </a:p>
        </p:txBody>
      </p:sp>
    </p:spTree>
    <p:extLst>
      <p:ext uri="{BB962C8B-B14F-4D97-AF65-F5344CB8AC3E}">
        <p14:creationId xmlns:p14="http://schemas.microsoft.com/office/powerpoint/2010/main" val="6474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29" y="259911"/>
            <a:ext cx="3729162" cy="218163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at all saints 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2168165"/>
            <a:ext cx="3793642" cy="4326903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Laying of the wreath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Flanders field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A wish for peace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/>
              </a:solidFill>
              <a:latin typeface="Twinkl Cursive Looped"/>
            </a:endParaRPr>
          </a:p>
        </p:txBody>
      </p:sp>
      <p:pic>
        <p:nvPicPr>
          <p:cNvPr id="1026" name="Picture 2" descr="Remembrance Day 2020 - Rossendale Council News">
            <a:extLst>
              <a:ext uri="{FF2B5EF4-FFF2-40B4-BE49-F238E27FC236}">
                <a16:creationId xmlns:a16="http://schemas.microsoft.com/office/drawing/2014/main" id="{E1B517EC-8EBB-4C95-8583-11DA27164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1" y="0"/>
            <a:ext cx="752979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065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29" y="259911"/>
            <a:ext cx="3729162" cy="218163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at all saints 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2168165"/>
            <a:ext cx="3793642" cy="4326903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Laying of the wreath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Flanders field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A wish for peace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Prayers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Blessing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/>
              </a:solidFill>
              <a:latin typeface="Twinkl Cursive Looped"/>
            </a:endParaRPr>
          </a:p>
        </p:txBody>
      </p:sp>
      <p:pic>
        <p:nvPicPr>
          <p:cNvPr id="2050" name="Picture 2" descr="Pin on Education: American History">
            <a:extLst>
              <a:ext uri="{FF2B5EF4-FFF2-40B4-BE49-F238E27FC236}">
                <a16:creationId xmlns:a16="http://schemas.microsoft.com/office/drawing/2014/main" id="{C5743B2D-363D-4EA9-B494-04F679C7D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1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310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7981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Peace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heart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</a:t>
            </a:r>
            <a:r>
              <a:rPr lang="en-GB" sz="2400" dirty="0">
                <a:solidFill>
                  <a:srgbClr val="00B0F0"/>
                </a:solidFill>
                <a:latin typeface="Twinkl Cursive Looped"/>
              </a:rPr>
              <a:t>peace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gives life to the body” Proverbs 14:30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Celebration Worship 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chemeClr val="tx1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chemeClr val="tx1"/>
              </a:solidFill>
              <a:latin typeface="Twinkl Cursive Loope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0F5CC-7D82-489A-AD4A-0A399F8C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50" y="0"/>
            <a:ext cx="749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96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2495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appy Birthday&amp;#39; Song Facts—History of &amp;#39;Happy Birthday&amp;#39; Song">
            <a:extLst>
              <a:ext uri="{FF2B5EF4-FFF2-40B4-BE49-F238E27FC236}">
                <a16:creationId xmlns:a16="http://schemas.microsoft.com/office/drawing/2014/main" id="{8EF12D12-123B-4C44-80ED-64E1EAA22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5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0253D-13B3-40D0-A3E5-44E36B24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  <a:latin typeface="Twinkl Cursive Looped" panose="02000000000000000000" pitchFamily="2" charset="0"/>
              </a:rPr>
              <a:t>Birthdays….Happy Birthday to YOU</a:t>
            </a:r>
            <a:r>
              <a:rPr lang="en-US" sz="4400" b="0" cap="all" spc="-10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407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5CB346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E489E-8B1A-4E9B-9F9E-852BE1C2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b="0" cap="all" spc="-100" dirty="0">
                <a:solidFill>
                  <a:schemeClr val="tx1"/>
                </a:solidFill>
              </a:rPr>
              <a:t>Personal Development Awards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B4F2C3-2A8F-4A83-B856-A5A1F3FC1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796" y="395326"/>
            <a:ext cx="6630924" cy="475488"/>
          </a:xfrm>
          <a:prstGeom prst="rect">
            <a:avLst/>
          </a:prstGeom>
        </p:spPr>
      </p:pic>
      <p:pic>
        <p:nvPicPr>
          <p:cNvPr id="2050" name="Picture 2" descr="Why Is My Tree Not Growing. Do You want to grow a tree? But are… | by Nancy  | Medium">
            <a:extLst>
              <a:ext uri="{FF2B5EF4-FFF2-40B4-BE49-F238E27FC236}">
                <a16:creationId xmlns:a16="http://schemas.microsoft.com/office/drawing/2014/main" id="{863FE2A4-E6CA-4FF1-A8C0-3ADBEF8E9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63" y="1692613"/>
            <a:ext cx="7389859" cy="509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CAD142-EC48-4C9E-A818-54C8BA44A77C}"/>
              </a:ext>
            </a:extLst>
          </p:cNvPr>
          <p:cNvSpPr txBox="1"/>
          <p:nvPr/>
        </p:nvSpPr>
        <p:spPr>
          <a:xfrm>
            <a:off x="4662210" y="982494"/>
            <a:ext cx="717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Twinkl Cursive Looped" panose="02000000000000000000" pitchFamily="2" charset="0"/>
              </a:rPr>
              <a:t>For the Lord gives </a:t>
            </a:r>
            <a:r>
              <a:rPr lang="en-GB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wisdom</a:t>
            </a:r>
            <a:r>
              <a:rPr lang="en-GB" b="1" dirty="0">
                <a:solidFill>
                  <a:schemeClr val="bg1"/>
                </a:solidFill>
                <a:latin typeface="Twinkl Cursive Looped" panose="02000000000000000000" pitchFamily="2" charset="0"/>
              </a:rPr>
              <a:t>: out of his mouth comes knowledge and understanding. Proverbs 2:6</a:t>
            </a:r>
          </a:p>
        </p:txBody>
      </p:sp>
    </p:spTree>
    <p:extLst>
      <p:ext uri="{BB962C8B-B14F-4D97-AF65-F5344CB8AC3E}">
        <p14:creationId xmlns:p14="http://schemas.microsoft.com/office/powerpoint/2010/main" val="243383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8702010-68BC-443D-88D4-407773D9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CFFB3FCD-ADAB-4198-B351-2D48D2A62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8BC01-3202-4963-97F4-2F741AC1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6" y="2642181"/>
            <a:ext cx="5716338" cy="21612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6000" b="0" cap="all" spc="-100">
                <a:latin typeface="Twinkl Cursive Looped" panose="02000000000000000000" pitchFamily="2" charset="0"/>
              </a:rPr>
              <a:t>Head Teacher Awards</a:t>
            </a:r>
            <a:br>
              <a:rPr lang="en-US" sz="6000" b="0" cap="all" spc="-100">
                <a:latin typeface="Twinkl Cursive Looped" panose="02000000000000000000" pitchFamily="2" charset="0"/>
              </a:rPr>
            </a:br>
            <a:endParaRPr lang="en-US" sz="6000" b="0" cap="all" spc="-100">
              <a:latin typeface="Twinkl Cursive Looped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8BB691-7718-4B75-B2DC-DD370B7D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34E5709-24C6-4EAA-A963-DEB13769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A50C428-FB13-481F-9585-5BCCF34D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ABEFF2D-6408-485D-BAD5-EFF000E25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eadteacher Awards - Concordia Academy">
            <a:extLst>
              <a:ext uri="{FF2B5EF4-FFF2-40B4-BE49-F238E27FC236}">
                <a16:creationId xmlns:a16="http://schemas.microsoft.com/office/drawing/2014/main" id="{751A5E1E-B0F3-48BF-99AB-B0AAA5164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r="16529"/>
          <a:stretch/>
        </p:blipFill>
        <p:spPr bwMode="auto">
          <a:xfrm>
            <a:off x="7228702" y="621793"/>
            <a:ext cx="4342547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B974C2-3234-41A2-9455-0D4719365036}"/>
              </a:ext>
            </a:extLst>
          </p:cNvPr>
          <p:cNvSpPr txBox="1"/>
          <p:nvPr/>
        </p:nvSpPr>
        <p:spPr>
          <a:xfrm>
            <a:off x="1308366" y="4766330"/>
            <a:ext cx="523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FF0000"/>
                </a:solidFill>
                <a:latin typeface="Twinkl Cursive Looped" panose="02000000000000000000" pitchFamily="2" charset="0"/>
              </a:rPr>
              <a:t>A</a:t>
            </a:r>
            <a:r>
              <a:rPr lang="en-GB" sz="4400">
                <a:latin typeface="Twinkl Cursive Looped" panose="02000000000000000000" pitchFamily="2" charset="0"/>
              </a:rPr>
              <a:t>chievement for all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62A52-8201-4151-BE13-1BCC4A53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24" y="1333009"/>
            <a:ext cx="6630924" cy="475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DDCF53-C7DA-487F-AE93-E1B739C09962}"/>
              </a:ext>
            </a:extLst>
          </p:cNvPr>
          <p:cNvSpPr txBox="1"/>
          <p:nvPr/>
        </p:nvSpPr>
        <p:spPr>
          <a:xfrm>
            <a:off x="1798712" y="4140390"/>
            <a:ext cx="547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Love never fails – 1 Corinthians 13.:8</a:t>
            </a:r>
          </a:p>
        </p:txBody>
      </p:sp>
    </p:spTree>
    <p:extLst>
      <p:ext uri="{BB962C8B-B14F-4D97-AF65-F5344CB8AC3E}">
        <p14:creationId xmlns:p14="http://schemas.microsoft.com/office/powerpoint/2010/main" val="1893107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F3056-5D5E-4305-A9F7-98CA584B9E0F}"/>
              </a:ext>
            </a:extLst>
          </p:cNvPr>
          <p:cNvSpPr txBox="1"/>
          <p:nvPr/>
        </p:nvSpPr>
        <p:spPr>
          <a:xfrm>
            <a:off x="8560024" y="1559768"/>
            <a:ext cx="3238829" cy="1105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Song to reflect: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nline Media 2" title="A Wish For Peace">
            <a:hlinkClick r:id="" action="ppaction://media"/>
            <a:extLst>
              <a:ext uri="{FF2B5EF4-FFF2-40B4-BE49-F238E27FC236}">
                <a16:creationId xmlns:a16="http://schemas.microsoft.com/office/drawing/2014/main" id="{A48EB426-7A1B-47C1-A5F2-E2311BF451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6928" y="525294"/>
            <a:ext cx="8375515" cy="59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8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Class 4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Prayer to share </a:t>
            </a:r>
            <a:endParaRPr lang="en-GB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w To Pray With Your Kids | Zack Donaldson">
            <a:extLst>
              <a:ext uri="{FF2B5EF4-FFF2-40B4-BE49-F238E27FC236}">
                <a16:creationId xmlns:a16="http://schemas.microsoft.com/office/drawing/2014/main" id="{8932D568-8E21-4923-87B7-E1E2B403A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8" y="462966"/>
            <a:ext cx="4573587" cy="59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0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dhesive notes on glass wall">
            <a:extLst>
              <a:ext uri="{FF2B5EF4-FFF2-40B4-BE49-F238E27FC236}">
                <a16:creationId xmlns:a16="http://schemas.microsoft.com/office/drawing/2014/main" id="{6020D36A-CA55-4418-A367-56991CA9E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5" b="2715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08657-7ADB-43EA-AD7B-8189090E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6000" b="0" cap="all" spc="-100">
                <a:solidFill>
                  <a:schemeClr val="bg1"/>
                </a:solidFill>
              </a:rPr>
              <a:t>Reminders: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3237" y="1342937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Postcard from Timperley: 14/10/12 - 21/10/12">
            <a:extLst>
              <a:ext uri="{FF2B5EF4-FFF2-40B4-BE49-F238E27FC236}">
                <a16:creationId xmlns:a16="http://schemas.microsoft.com/office/drawing/2014/main" id="{E7F57D64-36AD-464C-9D95-D9BE72D5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7" y="614417"/>
            <a:ext cx="5262953" cy="51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BC - Manchester - Faith - My Passion">
            <a:extLst>
              <a:ext uri="{FF2B5EF4-FFF2-40B4-BE49-F238E27FC236}">
                <a16:creationId xmlns:a16="http://schemas.microsoft.com/office/drawing/2014/main" id="{AA866BD8-6542-4068-9389-DCE16D48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25" y="1022226"/>
            <a:ext cx="14478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83CBC1-73CB-4B43-992D-2666442BE648}"/>
              </a:ext>
            </a:extLst>
          </p:cNvPr>
          <p:cNvSpPr txBox="1"/>
          <p:nvPr/>
        </p:nvSpPr>
        <p:spPr>
          <a:xfrm>
            <a:off x="6243484" y="2340077"/>
            <a:ext cx="3156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Twinkl Cursive Looped" panose="02000000000000000000" pitchFamily="2" charset="0"/>
              </a:rPr>
              <a:t>Reverend Jan</a:t>
            </a:r>
          </a:p>
          <a:p>
            <a:endParaRPr lang="en-GB" sz="3200">
              <a:latin typeface="Twinkl Cursive Looped" panose="02000000000000000000" pitchFamily="2" charset="0"/>
            </a:endParaRPr>
          </a:p>
          <a:p>
            <a:r>
              <a:rPr lang="en-GB" sz="3200">
                <a:latin typeface="Twinkl Cursive Looped" panose="02000000000000000000" pitchFamily="2" charset="0"/>
              </a:rPr>
              <a:t>Blessing to all</a:t>
            </a:r>
          </a:p>
        </p:txBody>
      </p:sp>
    </p:spTree>
    <p:extLst>
      <p:ext uri="{BB962C8B-B14F-4D97-AF65-F5344CB8AC3E}">
        <p14:creationId xmlns:p14="http://schemas.microsoft.com/office/powerpoint/2010/main" val="10229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2364508"/>
            <a:ext cx="5355264" cy="113577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Jesus said “Blessed are the peacemakers, for they shall be called the children of God” (Matthew :5:9)</a:t>
            </a:r>
            <a:endParaRPr lang="en-GB" sz="2400" dirty="0">
              <a:latin typeface="Twinkl Cursive Looped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Why do you think he said this?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370237" y="1401748"/>
            <a:ext cx="5355264" cy="7981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>
                <a:solidFill>
                  <a:srgbClr val="00B05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What did Jesus say?</a:t>
            </a:r>
            <a:endParaRPr lang="en-GB" sz="440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3074" name="Picture 2" descr="Jesus Is the #Light of the #World (1996) by Don #Besig - YouTube">
            <a:extLst>
              <a:ext uri="{FF2B5EF4-FFF2-40B4-BE49-F238E27FC236}">
                <a16:creationId xmlns:a16="http://schemas.microsoft.com/office/drawing/2014/main" id="{D7EF83C8-DB86-453E-9C4E-8F4BB0F5C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4" y="446823"/>
            <a:ext cx="4572000" cy="606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BBCB92B3-DAE0-4C38-8CAF-5BD64F013C6F}"/>
              </a:ext>
            </a:extLst>
          </p:cNvPr>
          <p:cNvSpPr txBox="1">
            <a:spLocks/>
          </p:cNvSpPr>
          <p:nvPr/>
        </p:nvSpPr>
        <p:spPr>
          <a:xfrm>
            <a:off x="5688679" y="3732470"/>
            <a:ext cx="5355264" cy="11357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When we help and are peace makers we are following God’s wishes.</a:t>
            </a:r>
          </a:p>
        </p:txBody>
      </p:sp>
    </p:spTree>
    <p:extLst>
      <p:ext uri="{BB962C8B-B14F-4D97-AF65-F5344CB8AC3E}">
        <p14:creationId xmlns:p14="http://schemas.microsoft.com/office/powerpoint/2010/main" val="4399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085860"/>
            <a:ext cx="5355264" cy="287761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What could have been the cause of the argument?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What might they be feeling inside?</a:t>
            </a:r>
          </a:p>
          <a:p>
            <a:pPr>
              <a:spcAft>
                <a:spcPts val="600"/>
              </a:spcAft>
            </a:pPr>
            <a:endParaRPr lang="en-GB" sz="2400" b="1" dirty="0">
              <a:solidFill>
                <a:srgbClr val="FF0000"/>
              </a:solidFill>
              <a:latin typeface="Twinkl Cursive Looped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How do you think the argument could be resolved?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104251" y="1251496"/>
            <a:ext cx="6017808" cy="16595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B05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Can you think what may have happened between the children seen here?</a:t>
            </a:r>
            <a:endParaRPr lang="en-GB" sz="32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" name="Picture 2" descr="How to manage sibling rivalry in your kids - KiddyCharts">
            <a:extLst>
              <a:ext uri="{FF2B5EF4-FFF2-40B4-BE49-F238E27FC236}">
                <a16:creationId xmlns:a16="http://schemas.microsoft.com/office/drawing/2014/main" id="{32C416F9-CF42-4A11-BCD3-64DD37616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5" y="621791"/>
            <a:ext cx="4171078" cy="25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lping Your Child Settle Arguments and Disputes">
            <a:extLst>
              <a:ext uri="{FF2B5EF4-FFF2-40B4-BE49-F238E27FC236}">
                <a16:creationId xmlns:a16="http://schemas.microsoft.com/office/drawing/2014/main" id="{B697084F-D259-4D05-999C-FDF058D37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41" y="3220504"/>
            <a:ext cx="3781645" cy="26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1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8276734" y="1279330"/>
            <a:ext cx="2867242" cy="46967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In the Bible it show us how we need to show Gods love to resolve conflict.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70C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Reflection: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Can we learn from this story?</a:t>
            </a:r>
          </a:p>
        </p:txBody>
      </p:sp>
      <p:pic>
        <p:nvPicPr>
          <p:cNvPr id="6" name="Online Media 5" title="Abram and Lot">
            <a:hlinkClick r:id="" action="ppaction://media"/>
            <a:extLst>
              <a:ext uri="{FF2B5EF4-FFF2-40B4-BE49-F238E27FC236}">
                <a16:creationId xmlns:a16="http://schemas.microsoft.com/office/drawing/2014/main" id="{7BD617E6-C9C0-4404-AEFD-58E309707E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5913" y="674008"/>
            <a:ext cx="7397272" cy="55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1876" y="1557228"/>
            <a:ext cx="6339374" cy="440625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 </a:t>
            </a:r>
          </a:p>
          <a:p>
            <a:r>
              <a:rPr lang="en-GB" sz="2800" b="1" dirty="0">
                <a:latin typeface="Twinkl Cursive Looped"/>
              </a:rPr>
              <a:t>Dear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Help and guide us in our friendships. Help us to be peacemakers when we disagree.</a:t>
            </a:r>
          </a:p>
          <a:p>
            <a:r>
              <a:rPr lang="en-GB" sz="2800" b="1" dirty="0">
                <a:latin typeface="Twinkl Cursive Looped"/>
              </a:rPr>
              <a:t> Guide us in your light forever and always. </a:t>
            </a:r>
            <a:endParaRPr lang="en-GB" sz="2800" b="1" dirty="0">
              <a:latin typeface="Twinkl Cursive Looped" panose="02000000000000000000" pitchFamily="2" charset="0"/>
            </a:endParaRPr>
          </a:p>
          <a:p>
            <a:r>
              <a:rPr lang="en-GB" sz="2800" b="1" dirty="0">
                <a:latin typeface="Twinkl Cursive Looped"/>
              </a:rPr>
              <a:t>Amen.</a:t>
            </a:r>
            <a:endParaRPr lang="en-GB" sz="2800" dirty="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Peace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heart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</a:t>
            </a:r>
            <a:r>
              <a:rPr lang="en-GB" sz="2400" dirty="0">
                <a:solidFill>
                  <a:srgbClr val="00B0F0"/>
                </a:solidFill>
                <a:latin typeface="Twinkl Cursive Looped"/>
              </a:rPr>
              <a:t>peace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gives life to the body” Proverbs 14:30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Class Worship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0F5CC-7D82-489A-AD4A-0A399F8C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50" y="0"/>
            <a:ext cx="749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61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17344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What are the ways YOU can be a peacemaker?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Use </a:t>
            </a:r>
            <a:r>
              <a:rPr lang="en-GB" sz="2400" b="1" dirty="0" err="1">
                <a:solidFill>
                  <a:schemeClr val="tx1"/>
                </a:solidFill>
                <a:latin typeface="Twinkl Cursive Looped"/>
              </a:rPr>
              <a:t>postits</a:t>
            </a: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 to record what YOU think.</a:t>
            </a:r>
          </a:p>
        </p:txBody>
      </p:sp>
      <p:pic>
        <p:nvPicPr>
          <p:cNvPr id="4098" name="Picture 2" descr="How We Are- Peace (Part 2) – Mayfair Bible Church">
            <a:extLst>
              <a:ext uri="{FF2B5EF4-FFF2-40B4-BE49-F238E27FC236}">
                <a16:creationId xmlns:a16="http://schemas.microsoft.com/office/drawing/2014/main" id="{E6DBF1D1-2612-4B78-A871-43F07F333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68094"/>
            <a:ext cx="2594624" cy="662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0 Bible verses about Peacemakers">
            <a:extLst>
              <a:ext uri="{FF2B5EF4-FFF2-40B4-BE49-F238E27FC236}">
                <a16:creationId xmlns:a16="http://schemas.microsoft.com/office/drawing/2014/main" id="{497906BC-52F5-477F-9438-204A13FA1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638" y="0"/>
            <a:ext cx="5285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24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413424"/>
      </a:dk2>
      <a:lt2>
        <a:srgbClr val="E7E2E8"/>
      </a:lt2>
      <a:accent1>
        <a:srgbClr val="5CB346"/>
      </a:accent1>
      <a:accent2>
        <a:srgbClr val="83B03A"/>
      </a:accent2>
      <a:accent3>
        <a:srgbClr val="A8A442"/>
      </a:accent3>
      <a:accent4>
        <a:srgbClr val="B17C3B"/>
      </a:accent4>
      <a:accent5>
        <a:srgbClr val="C35C4D"/>
      </a:accent5>
      <a:accent6>
        <a:srgbClr val="B13B5D"/>
      </a:accent6>
      <a:hlink>
        <a:srgbClr val="C06742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D481D1737C624789CDC0062E470A3A" ma:contentTypeVersion="13" ma:contentTypeDescription="Create a new document." ma:contentTypeScope="" ma:versionID="d26b80e2856aa474da297d112e903c48">
  <xsd:schema xmlns:xsd="http://www.w3.org/2001/XMLSchema" xmlns:xs="http://www.w3.org/2001/XMLSchema" xmlns:p="http://schemas.microsoft.com/office/2006/metadata/properties" xmlns:ns2="cdfd068b-20d5-4086-86dc-bd85d8e86094" xmlns:ns3="598a01a8-5d69-453e-ab46-27cc0e5f55aa" targetNamespace="http://schemas.microsoft.com/office/2006/metadata/properties" ma:root="true" ma:fieldsID="1b62f07d30fda779dd0c828ce44172a9" ns2:_="" ns3:_="">
    <xsd:import namespace="cdfd068b-20d5-4086-86dc-bd85d8e86094"/>
    <xsd:import namespace="598a01a8-5d69-453e-ab46-27cc0e5f55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068b-20d5-4086-86dc-bd85d8e86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a01a8-5d69-453e-ab46-27cc0e5f5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39BD5F-4615-4779-A4A7-0E22479301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70E69A-8B7C-4B71-B0E4-6C6CF8A25C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36986EC-2BA1-460F-B08C-8DCAA071B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068b-20d5-4086-86dc-bd85d8e86094"/>
    <ds:schemaRef ds:uri="598a01a8-5d69-453e-ab46-27cc0e5f5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446</Words>
  <Application>Microsoft Office PowerPoint</Application>
  <PresentationFormat>Widescreen</PresentationFormat>
  <Paragraphs>93</Paragraphs>
  <Slides>26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Garamond</vt:lpstr>
      <vt:lpstr>Selawik Light</vt:lpstr>
      <vt:lpstr>Speak Pro</vt:lpstr>
      <vt:lpstr>Twinkl Cursive Looped</vt:lpstr>
      <vt:lpstr>SavonVTI</vt:lpstr>
      <vt:lpstr>Collective worship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Collective worship </vt:lpstr>
      <vt:lpstr>PowerPoint Presentation</vt:lpstr>
      <vt:lpstr>Reflection </vt:lpstr>
      <vt:lpstr>PowerPoint Presentation</vt:lpstr>
      <vt:lpstr>Collective worship </vt:lpstr>
      <vt:lpstr>PowerPoint Presentation</vt:lpstr>
      <vt:lpstr>PowerPoint Presentation</vt:lpstr>
      <vt:lpstr>Especially for key stage 1</vt:lpstr>
      <vt:lpstr>PowerPoint Presentation</vt:lpstr>
      <vt:lpstr>Children’s choice</vt:lpstr>
      <vt:lpstr>Collective worship at all saints church</vt:lpstr>
      <vt:lpstr>Collective worship at all saints church</vt:lpstr>
      <vt:lpstr>Collective worship </vt:lpstr>
      <vt:lpstr>Birthdays….Happy Birthday to YOU.</vt:lpstr>
      <vt:lpstr>Personal Development Awards</vt:lpstr>
      <vt:lpstr>Head Teacher Awards </vt:lpstr>
      <vt:lpstr>PowerPoint Presentation</vt:lpstr>
      <vt:lpstr>PowerPoint Presentation</vt:lpstr>
      <vt:lpstr>Reminders: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worship</dc:title>
  <dc:creator>karen mowbray</dc:creator>
  <cp:lastModifiedBy>Karen Mowbray</cp:lastModifiedBy>
  <cp:revision>10</cp:revision>
  <cp:lastPrinted>2021-08-31T15:51:27Z</cp:lastPrinted>
  <dcterms:created xsi:type="dcterms:W3CDTF">2020-08-15T12:15:28Z</dcterms:created>
  <dcterms:modified xsi:type="dcterms:W3CDTF">2021-10-25T11:36:15Z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0x01010016D481D1737C624789CDC0062E470A3A</vt:lpwstr>
  </property>
</Properties>
</file>