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sldIdLst>
    <p:sldId id="256" r:id="rId5"/>
    <p:sldId id="257" r:id="rId6"/>
    <p:sldId id="258" r:id="rId7"/>
    <p:sldId id="290" r:id="rId8"/>
    <p:sldId id="291" r:id="rId9"/>
    <p:sldId id="262" r:id="rId10"/>
    <p:sldId id="265" r:id="rId11"/>
    <p:sldId id="261" r:id="rId12"/>
    <p:sldId id="268" r:id="rId13"/>
    <p:sldId id="269" r:id="rId14"/>
    <p:sldId id="270" r:id="rId15"/>
    <p:sldId id="292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3" r:id="rId24"/>
    <p:sldId id="281" r:id="rId25"/>
    <p:sldId id="282" r:id="rId26"/>
    <p:sldId id="286" r:id="rId27"/>
    <p:sldId id="283" r:id="rId28"/>
    <p:sldId id="285" r:id="rId29"/>
    <p:sldId id="284" r:id="rId30"/>
    <p:sldId id="287" r:id="rId31"/>
    <p:sldId id="288" r:id="rId32"/>
    <p:sldId id="289" r:id="rId3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2D3D0B-96C8-4727-AF31-4706C55A7670}" v="5" dt="2021-09-14T07:51:12.271"/>
    <p1510:client id="{DEE27353-E73C-4D58-83D5-9555E75CD5F5}" v="5" dt="2021-09-14T07:48:08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i Goman" userId="5a4db799-9b42-483b-a8fc-0cd8ad402630" providerId="ADAL" clId="{DEE27353-E73C-4D58-83D5-9555E75CD5F5}"/>
    <pc:docChg chg="custSel modSld">
      <pc:chgData name="Keri Goman" userId="5a4db799-9b42-483b-a8fc-0cd8ad402630" providerId="ADAL" clId="{DEE27353-E73C-4D58-83D5-9555E75CD5F5}" dt="2021-09-14T07:48:08.426" v="0" actId="27636"/>
      <pc:docMkLst>
        <pc:docMk/>
      </pc:docMkLst>
      <pc:sldChg chg="modSp mod">
        <pc:chgData name="Keri Goman" userId="5a4db799-9b42-483b-a8fc-0cd8ad402630" providerId="ADAL" clId="{DEE27353-E73C-4D58-83D5-9555E75CD5F5}" dt="2021-09-14T07:48:08.426" v="0" actId="27636"/>
        <pc:sldMkLst>
          <pc:docMk/>
          <pc:sldMk cId="102143046" sldId="293"/>
        </pc:sldMkLst>
        <pc:spChg chg="mod">
          <ac:chgData name="Keri Goman" userId="5a4db799-9b42-483b-a8fc-0cd8ad402630" providerId="ADAL" clId="{DEE27353-E73C-4D58-83D5-9555E75CD5F5}" dt="2021-09-14T07:48:08.426" v="0" actId="27636"/>
          <ac:spMkLst>
            <pc:docMk/>
            <pc:sldMk cId="102143046" sldId="293"/>
            <ac:spMk id="3" creationId="{77BB1912-0B48-4BCC-A896-231FDED439DF}"/>
          </ac:spMkLst>
        </pc:spChg>
      </pc:sldChg>
    </pc:docChg>
  </pc:docChgLst>
  <pc:docChgLst>
    <pc:chgData name="Philip Snelson" userId="645278f8-caf6-47f8-a2bd-229932d45f8a" providerId="ADAL" clId="{182D3D0B-96C8-4727-AF31-4706C55A7670}"/>
    <pc:docChg chg="modSld">
      <pc:chgData name="Philip Snelson" userId="645278f8-caf6-47f8-a2bd-229932d45f8a" providerId="ADAL" clId="{182D3D0B-96C8-4727-AF31-4706C55A7670}" dt="2021-09-14T07:51:12.271" v="0" actId="207"/>
      <pc:docMkLst>
        <pc:docMk/>
      </pc:docMkLst>
      <pc:sldChg chg="modSp">
        <pc:chgData name="Philip Snelson" userId="645278f8-caf6-47f8-a2bd-229932d45f8a" providerId="ADAL" clId="{182D3D0B-96C8-4727-AF31-4706C55A7670}" dt="2021-09-14T07:51:12.271" v="0" actId="207"/>
        <pc:sldMkLst>
          <pc:docMk/>
          <pc:sldMk cId="2638795616" sldId="265"/>
        </pc:sldMkLst>
        <pc:spChg chg="mod">
          <ac:chgData name="Philip Snelson" userId="645278f8-caf6-47f8-a2bd-229932d45f8a" providerId="ADAL" clId="{182D3D0B-96C8-4727-AF31-4706C55A7670}" dt="2021-09-14T07:51:12.271" v="0" actId="207"/>
          <ac:spMkLst>
            <pc:docMk/>
            <pc:sldMk cId="2638795616" sldId="265"/>
            <ac:spMk id="7" creationId="{43B2CA37-43BA-4A49-A041-5D24947DA6D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9/14/2021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8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0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3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9/14/2021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7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9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77" r:id="rId5"/>
    <p:sldLayoutId id="2147483683" r:id="rId6"/>
    <p:sldLayoutId id="2147483684" r:id="rId7"/>
    <p:sldLayoutId id="2147483688" r:id="rId8"/>
    <p:sldLayoutId id="2147483687" r:id="rId9"/>
    <p:sldLayoutId id="2147483686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cuiuIwtpa4?feature=oembed" TargetMode="Externa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u_NRfYQUxW0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NsbRIg-ebWg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cuiuIwtpa4?feature=oembed" TargetMode="Externa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5g3FV79kp4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cuiuIwtpa4?feature=oembed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>
                <a:solidFill>
                  <a:srgbClr val="00B0F0"/>
                </a:solidFill>
                <a:latin typeface="Twinkl Cursive Looped"/>
              </a:rPr>
              <a:t>Truthfulness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>
                <a:solidFill>
                  <a:schemeClr val="tx1"/>
                </a:solidFill>
                <a:latin typeface="Twinkl Cursive Looped"/>
              </a:rPr>
              <a:t>“The truth will set you free” John 8:32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Worship 2</a:t>
            </a:r>
          </a:p>
        </p:txBody>
      </p:sp>
      <p:pic>
        <p:nvPicPr>
          <p:cNvPr id="4" name="Picture 2" descr="Adam, Eve, the Gospel, and the Truthfulness of Scripture - Servants of Grace">
            <a:extLst>
              <a:ext uri="{FF2B5EF4-FFF2-40B4-BE49-F238E27FC236}">
                <a16:creationId xmlns:a16="http://schemas.microsoft.com/office/drawing/2014/main" id="{448DE344-6228-4A77-8FEE-B9B454DA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9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17344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What advise would you have given Jacob when he was asked to give Esau soup?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Use </a:t>
            </a:r>
            <a:r>
              <a:rPr lang="en-GB" sz="2400" b="1" err="1">
                <a:solidFill>
                  <a:schemeClr val="tx1"/>
                </a:solidFill>
                <a:latin typeface="Twinkl Cursive Looped"/>
              </a:rPr>
              <a:t>postits</a:t>
            </a:r>
            <a:r>
              <a:rPr lang="en-GB" sz="2400" b="1">
                <a:solidFill>
                  <a:schemeClr val="tx1"/>
                </a:solidFill>
                <a:latin typeface="Twinkl Cursive Looped"/>
              </a:rPr>
              <a:t> to record what YOU think.</a:t>
            </a:r>
          </a:p>
        </p:txBody>
      </p:sp>
      <p:pic>
        <p:nvPicPr>
          <p:cNvPr id="9218" name="Picture 2" descr="Jacob and Esau Children&amp;#39;s Sunday School Lessons">
            <a:extLst>
              <a:ext uri="{FF2B5EF4-FFF2-40B4-BE49-F238E27FC236}">
                <a16:creationId xmlns:a16="http://schemas.microsoft.com/office/drawing/2014/main" id="{605262B4-0812-4FB6-B095-A73ADA8F1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50" y="0"/>
            <a:ext cx="7497550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24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1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70387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>
                <a:solidFill>
                  <a:srgbClr val="00B0F0"/>
                </a:solidFill>
                <a:latin typeface="Twinkl Cursive Looped"/>
              </a:rPr>
              <a:t>Truthfulness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>
                <a:solidFill>
                  <a:schemeClr val="tx1"/>
                </a:solidFill>
                <a:latin typeface="Twinkl Cursive Looped"/>
              </a:rPr>
              <a:t>“The truth will set you free” John 8:32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Worship 2-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Praise worship</a:t>
            </a:r>
          </a:p>
        </p:txBody>
      </p:sp>
      <p:pic>
        <p:nvPicPr>
          <p:cNvPr id="4" name="Picture 2" descr="Adam, Eve, the Gospel, and the Truthfulness of Scripture - Servants of Grace">
            <a:extLst>
              <a:ext uri="{FF2B5EF4-FFF2-40B4-BE49-F238E27FC236}">
                <a16:creationId xmlns:a16="http://schemas.microsoft.com/office/drawing/2014/main" id="{448DE344-6228-4A77-8FEE-B9B454DA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838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asting Crowns - Voice of Truth [LYRICS] - YouTube">
            <a:extLst>
              <a:ext uri="{FF2B5EF4-FFF2-40B4-BE49-F238E27FC236}">
                <a16:creationId xmlns:a16="http://schemas.microsoft.com/office/drawing/2014/main" id="{546FD3FC-B516-454E-B790-E58C429B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6883" y="3313941"/>
            <a:ext cx="2458064" cy="26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F3056-5D5E-4305-A9F7-98CA584B9E0F}"/>
              </a:ext>
            </a:extLst>
          </p:cNvPr>
          <p:cNvSpPr txBox="1"/>
          <p:nvPr/>
        </p:nvSpPr>
        <p:spPr>
          <a:xfrm>
            <a:off x="8560024" y="1559768"/>
            <a:ext cx="3238829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Song to reflect: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https://www.youtube.com/watch?v=tcuiuIwtpa4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title="Casting Crowns - Voice of Truth [LYRICS]">
            <a:hlinkClick r:id="" action="ppaction://media"/>
            <a:extLst>
              <a:ext uri="{FF2B5EF4-FFF2-40B4-BE49-F238E27FC236}">
                <a16:creationId xmlns:a16="http://schemas.microsoft.com/office/drawing/2014/main" id="{476BFCAA-1932-40A6-AC9F-075DE23C32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3147" y="164592"/>
            <a:ext cx="6885879" cy="602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1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Roar by Katy Perry</a:t>
            </a:r>
          </a:p>
        </p:txBody>
      </p:sp>
      <p:pic>
        <p:nvPicPr>
          <p:cNvPr id="4" name="Online Media 3" title="Roar (lyrics)   Katy Perry">
            <a:hlinkClick r:id="" action="ppaction://media"/>
            <a:extLst>
              <a:ext uri="{FF2B5EF4-FFF2-40B4-BE49-F238E27FC236}">
                <a16:creationId xmlns:a16="http://schemas.microsoft.com/office/drawing/2014/main" id="{C69D2BB7-039D-49AF-8866-4C20B3477F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0225" y="1890944"/>
            <a:ext cx="8593585" cy="45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C39D-BD34-4350-B97A-3A7BDDF5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Especially for key stage 1 </a:t>
            </a:r>
            <a:br>
              <a:rPr lang="en-GB"/>
            </a:br>
            <a:r>
              <a:rPr lang="en-GB"/>
              <a:t>–This little light of mine</a:t>
            </a:r>
          </a:p>
        </p:txBody>
      </p:sp>
      <p:pic>
        <p:nvPicPr>
          <p:cNvPr id="6" name="Online Media 5" title="This Little Light of Mine (With Lyrics)">
            <a:hlinkClick r:id="" action="ppaction://media"/>
            <a:extLst>
              <a:ext uri="{FF2B5EF4-FFF2-40B4-BE49-F238E27FC236}">
                <a16:creationId xmlns:a16="http://schemas.microsoft.com/office/drawing/2014/main" id="{CBB8C54C-DD93-4777-A743-56AD409258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14726" y="2014194"/>
            <a:ext cx="7936637" cy="437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6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horal singing narrow - Colne Valley Male Voice Choir">
            <a:extLst>
              <a:ext uri="{FF2B5EF4-FFF2-40B4-BE49-F238E27FC236}">
                <a16:creationId xmlns:a16="http://schemas.microsoft.com/office/drawing/2014/main" id="{5E5D99B9-ECD7-44C2-8446-B500D7C46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 b="10751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E2942-F6C0-4702-8E4C-1BB91427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</a:rPr>
              <a:t>Children’s choice</a:t>
            </a:r>
          </a:p>
        </p:txBody>
      </p:sp>
    </p:spTree>
    <p:extLst>
      <p:ext uri="{BB962C8B-B14F-4D97-AF65-F5344CB8AC3E}">
        <p14:creationId xmlns:p14="http://schemas.microsoft.com/office/powerpoint/2010/main" val="64745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70387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>
                <a:solidFill>
                  <a:srgbClr val="00B0F0"/>
                </a:solidFill>
                <a:latin typeface="Twinkl Cursive Looped"/>
              </a:rPr>
              <a:t>Truthfulness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>
                <a:solidFill>
                  <a:schemeClr val="tx1"/>
                </a:solidFill>
                <a:latin typeface="Twinkl Cursive Looped"/>
              </a:rPr>
              <a:t>“The truth will set you free” John 8:32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Worship 2-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Class worship Thursday</a:t>
            </a:r>
          </a:p>
        </p:txBody>
      </p:sp>
      <p:pic>
        <p:nvPicPr>
          <p:cNvPr id="4" name="Picture 2" descr="Adam, Eve, the Gospel, and the Truthfulness of Scripture - Servants of Grace">
            <a:extLst>
              <a:ext uri="{FF2B5EF4-FFF2-40B4-BE49-F238E27FC236}">
                <a16:creationId xmlns:a16="http://schemas.microsoft.com/office/drawing/2014/main" id="{448DE344-6228-4A77-8FEE-B9B454DA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21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2495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8702010-68BC-443D-88D4-407773D9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CFFB3FCD-ADAB-4198-B351-2D48D2A62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551" y="766863"/>
            <a:ext cx="5716338" cy="1817143"/>
          </a:xfrm>
        </p:spPr>
        <p:txBody>
          <a:bodyPr>
            <a:normAutofit/>
          </a:bodyPr>
          <a:lstStyle/>
          <a:p>
            <a:r>
              <a:rPr lang="en-GB" sz="6000"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737" y="1882065"/>
            <a:ext cx="6055913" cy="436451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rgbClr val="00B0F0"/>
                </a:solidFill>
                <a:latin typeface="Twinkl Cursive Looped"/>
              </a:rPr>
              <a:t>What would you have Jacob say to his father Isaac 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>
                <a:solidFill>
                  <a:srgbClr val="FF0000"/>
                </a:solidFill>
                <a:latin typeface="Twinkl Cursive Looped"/>
              </a:rPr>
              <a:t>Class 1: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>
                <a:latin typeface="Twinkl Cursive Looped"/>
              </a:rPr>
              <a:t>Tell friends why they should tell the truth.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>
                <a:solidFill>
                  <a:srgbClr val="FFC000"/>
                </a:solidFill>
                <a:latin typeface="Twinkl Cursive Looped"/>
              </a:rPr>
              <a:t>Class 2: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>
                <a:latin typeface="Twinkl Cursive Looped"/>
              </a:rPr>
              <a:t>Say sorry when you have made the wrong choice.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>
                <a:solidFill>
                  <a:srgbClr val="F211A3"/>
                </a:solidFill>
                <a:latin typeface="Twinkl Cursive Looped"/>
              </a:rPr>
              <a:t>Class 3: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>
                <a:solidFill>
                  <a:schemeClr val="tx1"/>
                </a:solidFill>
                <a:latin typeface="Twinkl Cursive Looped"/>
              </a:rPr>
              <a:t>Say sorry when you have made the wrong choice and explain how you know that you have righted the wrong.</a:t>
            </a:r>
            <a:endParaRPr lang="en-GB" sz="2000" b="1"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>
                <a:solidFill>
                  <a:srgbClr val="00B050"/>
                </a:solidFill>
                <a:latin typeface="Twinkl Cursive Looped"/>
              </a:rPr>
              <a:t>Class 4: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>
                <a:solidFill>
                  <a:schemeClr val="tx1"/>
                </a:solidFill>
                <a:latin typeface="Twinkl Cursive Looped"/>
              </a:rPr>
              <a:t>Create a poster to explain to someone younger why you should tell the truth.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000" b="1">
              <a:solidFill>
                <a:srgbClr val="00B050"/>
              </a:solidFill>
              <a:latin typeface="Twinkl Cursive Looped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 sz="2000" b="1">
              <a:latin typeface="Twinkl Cursive Looped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28BB691-7718-4B75-B2DC-DD370B7D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934E5709-24C6-4EAA-A963-DEB137693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A50C428-FB13-481F-9585-5BCCF34D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ABEFF2D-6408-485D-BAD5-EFF000E25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Christian Clip Arts .net blog: Today's Christian clip art: Jacob Gets  Isaac's Blessing">
            <a:extLst>
              <a:ext uri="{FF2B5EF4-FFF2-40B4-BE49-F238E27FC236}">
                <a16:creationId xmlns:a16="http://schemas.microsoft.com/office/drawing/2014/main" id="{35EE431B-7F22-421D-97C5-071E8B813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r="9414"/>
          <a:stretch/>
        </p:blipFill>
        <p:spPr bwMode="auto">
          <a:xfrm>
            <a:off x="7228702" y="621793"/>
            <a:ext cx="4342547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355230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Celebration 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70387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>
                <a:solidFill>
                  <a:srgbClr val="00B0F0"/>
                </a:solidFill>
                <a:latin typeface="Twinkl Cursive Looped"/>
              </a:rPr>
              <a:t>Truthfulness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>
                <a:solidFill>
                  <a:schemeClr val="tx1"/>
                </a:solidFill>
                <a:latin typeface="Twinkl Cursive Looped"/>
              </a:rPr>
              <a:t>“The truth will set you free” John 8:32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Worship 2-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Celebration worship</a:t>
            </a:r>
          </a:p>
        </p:txBody>
      </p:sp>
      <p:pic>
        <p:nvPicPr>
          <p:cNvPr id="4" name="Picture 2" descr="Adam, Eve, the Gospel, and the Truthfulness of Scripture - Servants of Grace">
            <a:extLst>
              <a:ext uri="{FF2B5EF4-FFF2-40B4-BE49-F238E27FC236}">
                <a16:creationId xmlns:a16="http://schemas.microsoft.com/office/drawing/2014/main" id="{448DE344-6228-4A77-8FEE-B9B454DA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30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appy Birthday&amp;#39; Song Facts—History of &amp;#39;Happy Birthday&amp;#39; Song">
            <a:extLst>
              <a:ext uri="{FF2B5EF4-FFF2-40B4-BE49-F238E27FC236}">
                <a16:creationId xmlns:a16="http://schemas.microsoft.com/office/drawing/2014/main" id="{8EF12D12-123B-4C44-80ED-64E1EAA22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5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0253D-13B3-40D0-A3E5-44E36B24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  <a:latin typeface="Twinkl Cursive Looped" panose="02000000000000000000" pitchFamily="2" charset="0"/>
              </a:rPr>
              <a:t>Birthdays….Happy Birthday to YOU</a:t>
            </a:r>
            <a:r>
              <a:rPr lang="en-US" sz="4400" b="0" cap="all" spc="-10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407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3,249,422 Growth Stock Photos and Images - 123RF">
            <a:extLst>
              <a:ext uri="{FF2B5EF4-FFF2-40B4-BE49-F238E27FC236}">
                <a16:creationId xmlns:a16="http://schemas.microsoft.com/office/drawing/2014/main" id="{5D27E426-AED1-437B-8683-DE2DC494A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990846F-3F1A-44C0-89BC-2CEB1E8F5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rgbClr val="5CB346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E489E-8B1A-4E9B-9F9E-852BE1C2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b="0" cap="all" spc="-100">
                <a:solidFill>
                  <a:schemeClr val="tx1"/>
                </a:solidFill>
              </a:rPr>
              <a:t>Personal Development Awards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B4F2C3-2A8F-4A83-B856-A5A1F3FC1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796" y="395326"/>
            <a:ext cx="663092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3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asting Crowns - Voice of Truth [LYRICS] - YouTube">
            <a:extLst>
              <a:ext uri="{FF2B5EF4-FFF2-40B4-BE49-F238E27FC236}">
                <a16:creationId xmlns:a16="http://schemas.microsoft.com/office/drawing/2014/main" id="{546FD3FC-B516-454E-B790-E58C429B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6883" y="3313941"/>
            <a:ext cx="2458064" cy="26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F3056-5D5E-4305-A9F7-98CA584B9E0F}"/>
              </a:ext>
            </a:extLst>
          </p:cNvPr>
          <p:cNvSpPr txBox="1"/>
          <p:nvPr/>
        </p:nvSpPr>
        <p:spPr>
          <a:xfrm>
            <a:off x="8560024" y="1559768"/>
            <a:ext cx="3238829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Song to reflect: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https://www.youtube.com/watch?v=tcuiuIwtpa4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title="Casting Crowns - Voice of Truth [LYRICS]">
            <a:hlinkClick r:id="" action="ppaction://media"/>
            <a:extLst>
              <a:ext uri="{FF2B5EF4-FFF2-40B4-BE49-F238E27FC236}">
                <a16:creationId xmlns:a16="http://schemas.microsoft.com/office/drawing/2014/main" id="{476BFCAA-1932-40A6-AC9F-075DE23C32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3147" y="164592"/>
            <a:ext cx="6885879" cy="602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3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8702010-68BC-443D-88D4-407773D9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CFFB3FCD-ADAB-4198-B351-2D48D2A62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8BC01-3202-4963-97F4-2F741AC1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6" y="2642181"/>
            <a:ext cx="5716338" cy="21612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6000" b="0" cap="all" spc="-100">
                <a:latin typeface="Twinkl Cursive Looped" panose="02000000000000000000" pitchFamily="2" charset="0"/>
              </a:rPr>
              <a:t>Head Teacher Awards</a:t>
            </a:r>
            <a:br>
              <a:rPr lang="en-US" sz="6000" b="0" cap="all" spc="-100">
                <a:latin typeface="Twinkl Cursive Looped" panose="02000000000000000000" pitchFamily="2" charset="0"/>
              </a:rPr>
            </a:br>
            <a:endParaRPr lang="en-US" sz="6000" b="0" cap="all" spc="-100">
              <a:latin typeface="Twinkl Cursive Looped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8BB691-7718-4B75-B2DC-DD370B7D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34E5709-24C6-4EAA-A963-DEB137693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A50C428-FB13-481F-9585-5BCCF34D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ABEFF2D-6408-485D-BAD5-EFF000E25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eadteacher Awards - Concordia Academy">
            <a:extLst>
              <a:ext uri="{FF2B5EF4-FFF2-40B4-BE49-F238E27FC236}">
                <a16:creationId xmlns:a16="http://schemas.microsoft.com/office/drawing/2014/main" id="{751A5E1E-B0F3-48BF-99AB-B0AAA5164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r="16529"/>
          <a:stretch/>
        </p:blipFill>
        <p:spPr bwMode="auto">
          <a:xfrm>
            <a:off x="7228702" y="621793"/>
            <a:ext cx="4342547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B974C2-3234-41A2-9455-0D4719365036}"/>
              </a:ext>
            </a:extLst>
          </p:cNvPr>
          <p:cNvSpPr txBox="1"/>
          <p:nvPr/>
        </p:nvSpPr>
        <p:spPr>
          <a:xfrm>
            <a:off x="1308366" y="4766330"/>
            <a:ext cx="523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FF0000"/>
                </a:solidFill>
                <a:latin typeface="Twinkl Cursive Looped" panose="02000000000000000000" pitchFamily="2" charset="0"/>
              </a:rPr>
              <a:t>A</a:t>
            </a:r>
            <a:r>
              <a:rPr lang="en-GB" sz="4400">
                <a:latin typeface="Twinkl Cursive Looped" panose="02000000000000000000" pitchFamily="2" charset="0"/>
              </a:rPr>
              <a:t>chievement for all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62A52-8201-4151-BE13-1BCC4A530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24" y="1333009"/>
            <a:ext cx="663092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07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dhesive notes on glass wall">
            <a:extLst>
              <a:ext uri="{FF2B5EF4-FFF2-40B4-BE49-F238E27FC236}">
                <a16:creationId xmlns:a16="http://schemas.microsoft.com/office/drawing/2014/main" id="{6020D36A-CA55-4418-A367-56991CA9E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15" b="2715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08657-7ADB-43EA-AD7B-8189090E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3000"/>
              </a:lnSpc>
            </a:pPr>
            <a:r>
              <a:rPr lang="en-US" sz="6000" b="0" cap="all" spc="-100">
                <a:solidFill>
                  <a:schemeClr val="bg1"/>
                </a:solidFill>
              </a:rPr>
              <a:t>Reminders: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3237" y="1342937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Postcard from Timperley: 14/10/12 - 21/10/12">
            <a:extLst>
              <a:ext uri="{FF2B5EF4-FFF2-40B4-BE49-F238E27FC236}">
                <a16:creationId xmlns:a16="http://schemas.microsoft.com/office/drawing/2014/main" id="{E7F57D64-36AD-464C-9D95-D9BE72D5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7" y="614417"/>
            <a:ext cx="5262953" cy="51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BC - Manchester - Faith - My Passion">
            <a:extLst>
              <a:ext uri="{FF2B5EF4-FFF2-40B4-BE49-F238E27FC236}">
                <a16:creationId xmlns:a16="http://schemas.microsoft.com/office/drawing/2014/main" id="{AA866BD8-6542-4068-9389-DCE16D48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325" y="1022226"/>
            <a:ext cx="14478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83CBC1-73CB-4B43-992D-2666442BE648}"/>
              </a:ext>
            </a:extLst>
          </p:cNvPr>
          <p:cNvSpPr txBox="1"/>
          <p:nvPr/>
        </p:nvSpPr>
        <p:spPr>
          <a:xfrm>
            <a:off x="6243484" y="2340077"/>
            <a:ext cx="3156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Twinkl Cursive Looped" panose="02000000000000000000" pitchFamily="2" charset="0"/>
              </a:rPr>
              <a:t>Reverend Jan</a:t>
            </a:r>
          </a:p>
          <a:p>
            <a:endParaRPr lang="en-GB" sz="3200">
              <a:latin typeface="Twinkl Cursive Looped" panose="02000000000000000000" pitchFamily="2" charset="0"/>
            </a:endParaRPr>
          </a:p>
          <a:p>
            <a:r>
              <a:rPr lang="en-GB" sz="3200">
                <a:latin typeface="Twinkl Cursive Looped" panose="02000000000000000000" pitchFamily="2" charset="0"/>
              </a:rPr>
              <a:t>Blessing to all</a:t>
            </a:r>
          </a:p>
        </p:txBody>
      </p:sp>
    </p:spTree>
    <p:extLst>
      <p:ext uri="{BB962C8B-B14F-4D97-AF65-F5344CB8AC3E}">
        <p14:creationId xmlns:p14="http://schemas.microsoft.com/office/powerpoint/2010/main" val="10229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GB" b="1">
                <a:latin typeface="Abadi" panose="020B0604020104020204" pitchFamily="34" charset="0"/>
              </a:rPr>
              <a:t>This is a teaspoon prayer: it includes a Thank you , Sorry and Please (tsp)</a:t>
            </a:r>
          </a:p>
          <a:p>
            <a:r>
              <a:rPr lang="en-GB" b="1"/>
              <a:t>Please bow your heads and put your hands together, or sit quietly to reflect</a:t>
            </a:r>
          </a:p>
          <a:p>
            <a:endParaRPr lang="en-GB"/>
          </a:p>
          <a:p>
            <a:endParaRPr lang="en-GB" b="1"/>
          </a:p>
          <a:p>
            <a:endParaRPr lang="en-GB" b="1"/>
          </a:p>
          <a:p>
            <a:r>
              <a:rPr lang="en-GB" b="1"/>
              <a:t>Prayer: </a:t>
            </a:r>
          </a:p>
          <a:p>
            <a:r>
              <a:rPr lang="en-GB" sz="2800" b="1">
                <a:latin typeface="Twinkl Cursive Looped"/>
              </a:rPr>
              <a:t>Dear </a:t>
            </a:r>
            <a:r>
              <a:rPr lang="en-GB" sz="2800" b="1">
                <a:solidFill>
                  <a:srgbClr val="0D0D0D"/>
                </a:solidFill>
                <a:latin typeface="Twinkl Cursive Looped"/>
              </a:rPr>
              <a:t>God,</a:t>
            </a:r>
          </a:p>
          <a:p>
            <a:r>
              <a:rPr lang="en-GB" sz="2800" b="1">
                <a:solidFill>
                  <a:srgbClr val="0D0D0D"/>
                </a:solidFill>
                <a:latin typeface="Twinkl Cursive Looped"/>
              </a:rPr>
              <a:t> </a:t>
            </a:r>
            <a:r>
              <a:rPr lang="en-GB" sz="2800" b="1">
                <a:solidFill>
                  <a:srgbClr val="0070C0"/>
                </a:solidFill>
                <a:latin typeface="Twinkl Cursive Looped"/>
              </a:rPr>
              <a:t>Thank you </a:t>
            </a:r>
            <a:r>
              <a:rPr lang="en-GB" sz="2800" b="1">
                <a:solidFill>
                  <a:srgbClr val="0D0D0D"/>
                </a:solidFill>
                <a:latin typeface="Twinkl Cursive Looped"/>
              </a:rPr>
              <a:t>for being the light of the world, </a:t>
            </a:r>
            <a:r>
              <a:rPr lang="en-GB" sz="2800" b="1">
                <a:solidFill>
                  <a:srgbClr val="0070C0"/>
                </a:solidFill>
                <a:latin typeface="Twinkl Cursive Looped"/>
              </a:rPr>
              <a:t>Sorry</a:t>
            </a:r>
            <a:r>
              <a:rPr lang="en-GB" sz="2800" b="1">
                <a:solidFill>
                  <a:srgbClr val="0D0D0D"/>
                </a:solidFill>
                <a:latin typeface="Twinkl Cursive Looped"/>
              </a:rPr>
              <a:t> for the times we have not been as truthful as we should have. </a:t>
            </a:r>
            <a:r>
              <a:rPr lang="en-GB" sz="2800" b="1">
                <a:solidFill>
                  <a:srgbClr val="0070C0"/>
                </a:solidFill>
                <a:latin typeface="Twinkl Cursive Looped"/>
              </a:rPr>
              <a:t>Please</a:t>
            </a:r>
            <a:r>
              <a:rPr lang="en-GB" sz="2800" b="1">
                <a:solidFill>
                  <a:srgbClr val="0D0D0D"/>
                </a:solidFill>
                <a:latin typeface="Twinkl Cursive Looped"/>
              </a:rPr>
              <a:t> help us to shine as lights and be truthful and be the voice of truth in all that we do</a:t>
            </a:r>
          </a:p>
          <a:p>
            <a:r>
              <a:rPr lang="en-GB" sz="2800" b="1">
                <a:latin typeface="Twinkl Cursive Looped"/>
              </a:rPr>
              <a:t> Guide us in your light forever and always. </a:t>
            </a:r>
            <a:endParaRPr lang="en-GB" sz="2800" b="1">
              <a:latin typeface="Twinkl Cursive Looped" panose="02000000000000000000" pitchFamily="2" charset="0"/>
            </a:endParaRPr>
          </a:p>
          <a:p>
            <a:r>
              <a:rPr lang="en-GB" sz="2800" b="1">
                <a:latin typeface="Twinkl Cursive Looped"/>
              </a:rPr>
              <a:t>Amen.</a:t>
            </a:r>
            <a:endParaRPr lang="en-GB" sz="2800">
              <a:latin typeface="Twinkl Cursive Loop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0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738" y="2884073"/>
            <a:ext cx="6362869" cy="3516727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GB" sz="2400" b="1">
                <a:latin typeface="Twinkl Cursive Looped" panose="02000000000000000000" pitchFamily="2" charset="0"/>
              </a:rPr>
              <a:t>At my previous school, we had a Christmas fair, and this retell is about 2 boys in my year 6 class who attended. On the second hand toy stall there was a FIFA 16 computer game with Jordan Henderson on the front. One boy saw the game and paid £10 for it. His friend saw this and said it was his and had been donated by mistake. When I investigated the disagreement the year 6 boy admitted that he had lied because he wanted the game and he apologised to his friend and to the teacher that was running the stall.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738730" y="621791"/>
            <a:ext cx="5355264" cy="22471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Is it ever right to lie to get something you want?</a:t>
            </a:r>
            <a:endParaRPr lang="en-GB" sz="440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8194" name="Picture 2" descr="FIFA 16 (PS4) - Sony PlayStation 4">
            <a:extLst>
              <a:ext uri="{FF2B5EF4-FFF2-40B4-BE49-F238E27FC236}">
                <a16:creationId xmlns:a16="http://schemas.microsoft.com/office/drawing/2014/main" id="{D8D5EFC4-2250-48A4-AE6C-21D9D4378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009" y="1342937"/>
            <a:ext cx="36671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86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738729" y="621791"/>
            <a:ext cx="2871027" cy="32403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The Bible also tells us of two brothers and one who lied to get what he wanted.</a:t>
            </a:r>
          </a:p>
        </p:txBody>
      </p:sp>
      <p:pic>
        <p:nvPicPr>
          <p:cNvPr id="5" name="Online Media 4" title="Jacob and Esau">
            <a:hlinkClick r:id="" action="ppaction://media"/>
            <a:extLst>
              <a:ext uri="{FF2B5EF4-FFF2-40B4-BE49-F238E27FC236}">
                <a16:creationId xmlns:a16="http://schemas.microsoft.com/office/drawing/2014/main" id="{0509AD35-8F7C-4E55-9805-18117B2CCB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24748" y="1781069"/>
            <a:ext cx="7531510" cy="44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7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738730" y="621791"/>
            <a:ext cx="3688478" cy="22471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How did the brothers feel in the story?</a:t>
            </a:r>
            <a:endParaRPr lang="en-GB" sz="440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A8DC67-2A6D-4ACA-924E-400BA2DC06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1125C0DF-A396-46D5-9917-32973DA1D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209" y="1188720"/>
            <a:ext cx="6302286" cy="49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0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asting Crowns - Voice of Truth [LYRICS] - YouTube">
            <a:extLst>
              <a:ext uri="{FF2B5EF4-FFF2-40B4-BE49-F238E27FC236}">
                <a16:creationId xmlns:a16="http://schemas.microsoft.com/office/drawing/2014/main" id="{546FD3FC-B516-454E-B790-E58C429B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6883" y="3313941"/>
            <a:ext cx="2458064" cy="26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F3056-5D5E-4305-A9F7-98CA584B9E0F}"/>
              </a:ext>
            </a:extLst>
          </p:cNvPr>
          <p:cNvSpPr txBox="1"/>
          <p:nvPr/>
        </p:nvSpPr>
        <p:spPr>
          <a:xfrm>
            <a:off x="8560024" y="1559768"/>
            <a:ext cx="3238829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Song to reflect: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https://www.youtube.com/watch?v=tcuiuIwtpa4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title="Casting Crowns - Voice of Truth [LYRICS]">
            <a:hlinkClick r:id="" action="ppaction://media"/>
            <a:extLst>
              <a:ext uri="{FF2B5EF4-FFF2-40B4-BE49-F238E27FC236}">
                <a16:creationId xmlns:a16="http://schemas.microsoft.com/office/drawing/2014/main" id="{476BFCAA-1932-40A6-AC9F-075DE23C32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3147" y="164592"/>
            <a:ext cx="6885879" cy="602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3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pic>
        <p:nvPicPr>
          <p:cNvPr id="4098" name="Picture 2" descr="Speaking Truth in Love | Warren Baptist Church">
            <a:extLst>
              <a:ext uri="{FF2B5EF4-FFF2-40B4-BE49-F238E27FC236}">
                <a16:creationId xmlns:a16="http://schemas.microsoft.com/office/drawing/2014/main" id="{5A25C20F-C7FD-4AAC-993E-A38D8746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68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43B2CA37-43BA-4A49-A041-5D24947DA6D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34975" y="3697288"/>
            <a:ext cx="3792538" cy="2303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>
                <a:solidFill>
                  <a:schemeClr val="tx1"/>
                </a:solidFill>
                <a:latin typeface="Twinkl Cursive Looped" panose="02000000000000000000" pitchFamily="2" charset="0"/>
              </a:rPr>
              <a:t>How do you feel if you are lied to?</a:t>
            </a:r>
          </a:p>
        </p:txBody>
      </p:sp>
    </p:spTree>
    <p:extLst>
      <p:ext uri="{BB962C8B-B14F-4D97-AF65-F5344CB8AC3E}">
        <p14:creationId xmlns:p14="http://schemas.microsoft.com/office/powerpoint/2010/main" val="2638795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sz="2600" b="1"/>
              <a:t>Please bow your heads and put your hands together, or sit quietly to reflect.</a:t>
            </a:r>
          </a:p>
          <a:p>
            <a:endParaRPr lang="en-GB"/>
          </a:p>
          <a:p>
            <a:endParaRPr lang="en-GB" b="1"/>
          </a:p>
          <a:p>
            <a:endParaRPr lang="en-GB" b="1"/>
          </a:p>
          <a:p>
            <a:r>
              <a:rPr lang="en-GB" b="1"/>
              <a:t>Prayer: </a:t>
            </a:r>
          </a:p>
          <a:p>
            <a:r>
              <a:rPr lang="en-GB" sz="2800" b="1">
                <a:latin typeface="Twinkl Cursive Looped"/>
              </a:rPr>
              <a:t>Dear </a:t>
            </a:r>
            <a:r>
              <a:rPr lang="en-GB" sz="2800" b="1">
                <a:solidFill>
                  <a:srgbClr val="0D0D0D"/>
                </a:solidFill>
                <a:latin typeface="Twinkl Cursive Looped"/>
              </a:rPr>
              <a:t>God,</a:t>
            </a:r>
          </a:p>
          <a:p>
            <a:r>
              <a:rPr lang="en-GB" sz="2800" b="1">
                <a:solidFill>
                  <a:srgbClr val="0D0D0D"/>
                </a:solidFill>
                <a:latin typeface="Twinkl Cursive Looped"/>
              </a:rPr>
              <a:t> </a:t>
            </a:r>
            <a:r>
              <a:rPr lang="en-GB" sz="2800" b="1">
                <a:solidFill>
                  <a:schemeClr val="tx1"/>
                </a:solidFill>
                <a:latin typeface="Twinkl Cursive Looped"/>
              </a:rPr>
              <a:t>Please h</a:t>
            </a:r>
            <a:r>
              <a:rPr lang="en-GB" sz="2800" b="1">
                <a:solidFill>
                  <a:srgbClr val="0D0D0D"/>
                </a:solidFill>
                <a:latin typeface="Twinkl Cursive Looped"/>
              </a:rPr>
              <a:t>elp us to shine as lights and be truthful and open in our friendships.</a:t>
            </a:r>
          </a:p>
          <a:p>
            <a:r>
              <a:rPr lang="en-GB" sz="2800" b="1">
                <a:latin typeface="Twinkl Cursive Looped"/>
              </a:rPr>
              <a:t> Guide us in your light forever and always. </a:t>
            </a:r>
            <a:endParaRPr lang="en-GB" sz="2800" b="1">
              <a:latin typeface="Twinkl Cursive Looped" panose="02000000000000000000" pitchFamily="2" charset="0"/>
            </a:endParaRPr>
          </a:p>
          <a:p>
            <a:r>
              <a:rPr lang="en-GB" sz="2800" b="1">
                <a:latin typeface="Twinkl Cursive Looped"/>
              </a:rPr>
              <a:t>Amen.</a:t>
            </a:r>
            <a:endParaRPr lang="en-GB" sz="2800">
              <a:latin typeface="Twinkl Cursive Loop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>
                <a:solidFill>
                  <a:srgbClr val="00B0F0"/>
                </a:solidFill>
                <a:latin typeface="Twinkl Cursive Looped"/>
              </a:rPr>
              <a:t>Truthfulness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>
                <a:solidFill>
                  <a:schemeClr val="tx1"/>
                </a:solidFill>
                <a:latin typeface="Twinkl Cursive Looped"/>
              </a:rPr>
              <a:t>“The truth will set you free” John 8:32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Worship 2-Class worship</a:t>
            </a:r>
          </a:p>
        </p:txBody>
      </p:sp>
      <p:pic>
        <p:nvPicPr>
          <p:cNvPr id="4" name="Picture 2" descr="Adam, Eve, the Gospel, and the Truthfulness of Scripture - Servants of Grace">
            <a:extLst>
              <a:ext uri="{FF2B5EF4-FFF2-40B4-BE49-F238E27FC236}">
                <a16:creationId xmlns:a16="http://schemas.microsoft.com/office/drawing/2014/main" id="{448DE344-6228-4A77-8FEE-B9B454DA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01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413424"/>
      </a:dk2>
      <a:lt2>
        <a:srgbClr val="E7E2E8"/>
      </a:lt2>
      <a:accent1>
        <a:srgbClr val="5CB346"/>
      </a:accent1>
      <a:accent2>
        <a:srgbClr val="83B03A"/>
      </a:accent2>
      <a:accent3>
        <a:srgbClr val="A8A442"/>
      </a:accent3>
      <a:accent4>
        <a:srgbClr val="B17C3B"/>
      </a:accent4>
      <a:accent5>
        <a:srgbClr val="C35C4D"/>
      </a:accent5>
      <a:accent6>
        <a:srgbClr val="B13B5D"/>
      </a:accent6>
      <a:hlink>
        <a:srgbClr val="C06742"/>
      </a:hlink>
      <a:folHlink>
        <a:srgbClr val="7F7F7F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D481D1737C624789CDC0062E470A3A" ma:contentTypeVersion="13" ma:contentTypeDescription="Create a new document." ma:contentTypeScope="" ma:versionID="d26b80e2856aa474da297d112e903c48">
  <xsd:schema xmlns:xsd="http://www.w3.org/2001/XMLSchema" xmlns:xs="http://www.w3.org/2001/XMLSchema" xmlns:p="http://schemas.microsoft.com/office/2006/metadata/properties" xmlns:ns2="cdfd068b-20d5-4086-86dc-bd85d8e86094" xmlns:ns3="598a01a8-5d69-453e-ab46-27cc0e5f55aa" targetNamespace="http://schemas.microsoft.com/office/2006/metadata/properties" ma:root="true" ma:fieldsID="1b62f07d30fda779dd0c828ce44172a9" ns2:_="" ns3:_="">
    <xsd:import namespace="cdfd068b-20d5-4086-86dc-bd85d8e86094"/>
    <xsd:import namespace="598a01a8-5d69-453e-ab46-27cc0e5f55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068b-20d5-4086-86dc-bd85d8e86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a01a8-5d69-453e-ab46-27cc0e5f5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39BD5F-4615-4779-A4A7-0E22479301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70E69A-8B7C-4B71-B0E4-6C6CF8A25C5E}">
  <ds:schemaRefs>
    <ds:schemaRef ds:uri="598a01a8-5d69-453e-ab46-27cc0e5f55aa"/>
    <ds:schemaRef ds:uri="cdfd068b-20d5-4086-86dc-bd85d8e8609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16D619-D1C3-4DF6-837C-25CBF414C38C}">
  <ds:schemaRefs>
    <ds:schemaRef ds:uri="598a01a8-5d69-453e-ab46-27cc0e5f55aa"/>
    <ds:schemaRef ds:uri="cdfd068b-20d5-4086-86dc-bd85d8e860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SavonVTI</vt:lpstr>
      <vt:lpstr>Collective worship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 </vt:lpstr>
      <vt:lpstr>PowerPoint Presentation</vt:lpstr>
      <vt:lpstr>Collective worship </vt:lpstr>
      <vt:lpstr>PowerPoint Presentation</vt:lpstr>
      <vt:lpstr>Reflection </vt:lpstr>
      <vt:lpstr>PowerPoint Presentation</vt:lpstr>
      <vt:lpstr>Collective worship </vt:lpstr>
      <vt:lpstr>PowerPoint Presentation</vt:lpstr>
      <vt:lpstr>Roar by Katy Perry</vt:lpstr>
      <vt:lpstr>Especially for key stage 1  –This little light of mine</vt:lpstr>
      <vt:lpstr>Children’s choice</vt:lpstr>
      <vt:lpstr>PowerPoint Presentation</vt:lpstr>
      <vt:lpstr>Collective worship </vt:lpstr>
      <vt:lpstr>Reflection </vt:lpstr>
      <vt:lpstr>PowerPoint Presentation</vt:lpstr>
      <vt:lpstr>Celebration Collective worship </vt:lpstr>
      <vt:lpstr>Birthdays….Happy Birthday to YOU.</vt:lpstr>
      <vt:lpstr>Personal Development Awards</vt:lpstr>
      <vt:lpstr>PowerPoint Presentation</vt:lpstr>
      <vt:lpstr>Head Teacher Awards </vt:lpstr>
      <vt:lpstr>Reminders: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worship</dc:title>
  <dc:creator>karen mowbray</dc:creator>
  <cp:revision>1</cp:revision>
  <cp:lastPrinted>2021-08-31T15:53:22Z</cp:lastPrinted>
  <dcterms:created xsi:type="dcterms:W3CDTF">2020-08-15T12:15:28Z</dcterms:created>
  <dcterms:modified xsi:type="dcterms:W3CDTF">2021-09-14T07:51:26Z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0x01010016D481D1737C624789CDC0062E470A3A</vt:lpwstr>
  </property>
</Properties>
</file>