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91" r:id="rId5"/>
    <p:sldId id="263" r:id="rId6"/>
    <p:sldId id="257" r:id="rId7"/>
    <p:sldId id="261" r:id="rId8"/>
    <p:sldId id="287" r:id="rId9"/>
    <p:sldId id="292" r:id="rId10"/>
    <p:sldId id="266" r:id="rId11"/>
    <p:sldId id="301" r:id="rId12"/>
    <p:sldId id="268" r:id="rId13"/>
    <p:sldId id="293" r:id="rId14"/>
    <p:sldId id="278" r:id="rId15"/>
    <p:sldId id="270" r:id="rId16"/>
    <p:sldId id="273" r:id="rId17"/>
    <p:sldId id="289" r:id="rId18"/>
    <p:sldId id="274" r:id="rId19"/>
    <p:sldId id="277" r:id="rId20"/>
    <p:sldId id="294" r:id="rId21"/>
    <p:sldId id="276" r:id="rId22"/>
    <p:sldId id="296" r:id="rId23"/>
    <p:sldId id="295" r:id="rId24"/>
    <p:sldId id="280" r:id="rId25"/>
    <p:sldId id="281" r:id="rId26"/>
    <p:sldId id="297" r:id="rId27"/>
    <p:sldId id="298" r:id="rId28"/>
    <p:sldId id="290" r:id="rId29"/>
    <p:sldId id="299" r:id="rId30"/>
    <p:sldId id="284" r:id="rId31"/>
    <p:sldId id="30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ThmjNKe5E4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JqFuiafDf8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u1yDPH5Fw8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u1yDPH5Fw8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nbo2AmS3O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u1yDPH5Fw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ThmjNKe5E4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t">
            <a:extLst>
              <a:ext uri="{FF2B5EF4-FFF2-40B4-BE49-F238E27FC236}">
                <a16:creationId xmlns:a16="http://schemas.microsoft.com/office/drawing/2014/main" id="{1CC7B5E3-A487-43AA-83EC-AAEC323FB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81" y="4530071"/>
            <a:ext cx="11439414" cy="897439"/>
          </a:xfrm>
        </p:spPr>
        <p:txBody>
          <a:bodyPr>
            <a:normAutofit/>
          </a:bodyPr>
          <a:lstStyle/>
          <a:p>
            <a:r>
              <a:rPr lang="en-GB" sz="44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  <a:endParaRPr lang="en-GB" sz="44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427511"/>
            <a:ext cx="10656310" cy="1081444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72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7200" b="1" dirty="0">
                <a:solidFill>
                  <a:srgbClr val="FFFF00"/>
                </a:solidFill>
                <a:latin typeface="Twinkl Cursive Looped"/>
              </a:rPr>
              <a:t>Forgiveness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7200" b="1" dirty="0">
                <a:solidFill>
                  <a:schemeClr val="tx1"/>
                </a:solidFill>
                <a:latin typeface="Twinkl Cursive Looped"/>
              </a:rPr>
              <a:t>Forgive and you will be forgiven... Luke 6:37</a:t>
            </a:r>
            <a:endParaRPr lang="en-GB" sz="62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6200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6200" b="1" dirty="0">
                <a:solidFill>
                  <a:schemeClr val="tx1"/>
                </a:solidFill>
                <a:latin typeface="Twinkl Cursive Looped"/>
              </a:rPr>
              <a:t>Worship 6 Lent and Easter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500" b="1" dirty="0">
              <a:solidFill>
                <a:schemeClr val="tx1"/>
              </a:solidFill>
              <a:latin typeface="Twinkl Cursive Looped"/>
            </a:endParaRPr>
          </a:p>
        </p:txBody>
      </p:sp>
    </p:spTree>
    <p:extLst>
      <p:ext uri="{BB962C8B-B14F-4D97-AF65-F5344CB8AC3E}">
        <p14:creationId xmlns:p14="http://schemas.microsoft.com/office/powerpoint/2010/main" val="315400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6: Wednesday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8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580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460375" y="592661"/>
            <a:ext cx="8792636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Calibri"/>
                <a:ea typeface="Calibri" panose="020F0502020204030204" pitchFamily="34" charset="0"/>
                <a:cs typeface="Times New Roman"/>
              </a:rPr>
              <a:t>Song : </a:t>
            </a:r>
            <a:r>
              <a:rPr lang="en-GB" sz="3200" b="1" dirty="0">
                <a:latin typeface="Calibri"/>
                <a:ea typeface="Calibri" panose="020F0502020204030204" pitchFamily="34" charset="0"/>
                <a:cs typeface="Times New Roman"/>
              </a:rPr>
              <a:t>When I think about the cross</a:t>
            </a:r>
            <a:endParaRPr lang="en-GB" sz="32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Planting a Seed: 5 Funding Options to Get Your New Startup Off the Ground |  by BJ Lackland | AppExchange and the Salesforce Ecosystem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Online Media 1" title="When I think about the cross 10.5.2020">
            <a:hlinkClick r:id="" action="ppaction://media"/>
            <a:extLst>
              <a:ext uri="{FF2B5EF4-FFF2-40B4-BE49-F238E27FC236}">
                <a16:creationId xmlns:a16="http://schemas.microsoft.com/office/drawing/2014/main" id="{39903FED-EE26-47F8-9E27-700B8762FC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8" y="1416089"/>
            <a:ext cx="10954512" cy="48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378902" y="483166"/>
            <a:ext cx="8792636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Calibri"/>
                <a:ea typeface="Calibri" panose="020F0502020204030204" pitchFamily="34" charset="0"/>
                <a:cs typeface="Times New Roman"/>
              </a:rPr>
              <a:t>Song : We have a king that rides a donkey  </a:t>
            </a:r>
            <a:endParaRPr lang="en-GB" sz="36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Planting a Seed: 5 Funding Options to Get Your New Startup Off the Ground |  by BJ Lackland | AppExchange and the Salesforce Ecosystem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Online Media 2" title="We have a King who rides a donkey (by The Jamborees) - Kids Sing Along Worship Video">
            <a:hlinkClick r:id="" action="ppaction://media"/>
            <a:extLst>
              <a:ext uri="{FF2B5EF4-FFF2-40B4-BE49-F238E27FC236}">
                <a16:creationId xmlns:a16="http://schemas.microsoft.com/office/drawing/2014/main" id="{BCBCA631-2115-4A54-94BD-017A9423A1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7" y="1097279"/>
            <a:ext cx="1095451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Easter Jubilation (Singing the Faith 299 / StF299)">
            <a:hlinkClick r:id="" action="ppaction://media"/>
            <a:extLst>
              <a:ext uri="{FF2B5EF4-FFF2-40B4-BE49-F238E27FC236}">
                <a16:creationId xmlns:a16="http://schemas.microsoft.com/office/drawing/2014/main" id="{8D0FB4C1-D5DA-487E-B84A-6E34E4AAFC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3892"/>
            <a:ext cx="12040362" cy="67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3589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FFFF00"/>
                </a:solidFill>
                <a:latin typeface="Twinkl Cursive Looped"/>
              </a:rPr>
              <a:t>Forgiveness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Forgive and you will be forgiven... Luke 6:37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6- Thursday Class worship</a:t>
            </a:r>
          </a:p>
        </p:txBody>
      </p:sp>
      <p:pic>
        <p:nvPicPr>
          <p:cNvPr id="2050" name="Picture 2" descr="St John Fisher RC Primary School - British Values">
            <a:extLst>
              <a:ext uri="{FF2B5EF4-FFF2-40B4-BE49-F238E27FC236}">
                <a16:creationId xmlns:a16="http://schemas.microsoft.com/office/drawing/2014/main" id="{0581F7A8-8B4A-4B66-9AF3-FC35E327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0" y="0"/>
            <a:ext cx="7428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0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1026" name="Picture 2" descr="Do your little bit of good where you are; it&amp;#39;s those little ... - Desmond  Tutu | Desmond tutu, Overwhelmed, Little bits">
            <a:extLst>
              <a:ext uri="{FF2B5EF4-FFF2-40B4-BE49-F238E27FC236}">
                <a16:creationId xmlns:a16="http://schemas.microsoft.com/office/drawing/2014/main" id="{4EBA83D8-F79A-46F5-8B81-DC6E9CC3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289E2-9EFB-44F5-B11E-AD7C07CD78A5}"/>
              </a:ext>
            </a:extLst>
          </p:cNvPr>
          <p:cNvSpPr txBox="1"/>
          <p:nvPr/>
        </p:nvSpPr>
        <p:spPr>
          <a:xfrm>
            <a:off x="576943" y="1012371"/>
            <a:ext cx="3461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How is Demond Tutu representing British values?</a:t>
            </a:r>
          </a:p>
        </p:txBody>
      </p:sp>
    </p:spTree>
    <p:extLst>
      <p:ext uri="{BB962C8B-B14F-4D97-AF65-F5344CB8AC3E}">
        <p14:creationId xmlns:p14="http://schemas.microsoft.com/office/powerpoint/2010/main" val="401604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6659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6: Friday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8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8420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23269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solidFill>
                  <a:schemeClr val="tx1"/>
                </a:solidFill>
              </a:rPr>
              <a:t>Personal Development Awards</a:t>
            </a:r>
            <a:br>
              <a:rPr lang="en-US" sz="3600" b="0" cap="all" spc="-100" dirty="0">
                <a:solidFill>
                  <a:schemeClr val="tx1"/>
                </a:solidFill>
              </a:rPr>
            </a:br>
            <a:br>
              <a:rPr lang="en-US" sz="3600" b="0" cap="all" spc="-100" dirty="0">
                <a:solidFill>
                  <a:schemeClr val="tx1"/>
                </a:solidFill>
              </a:rPr>
            </a:br>
            <a:endParaRPr lang="en-US" sz="3600" b="0" cap="all" spc="-1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E4D17-868E-43BA-A117-C155C5D61946}"/>
              </a:ext>
            </a:extLst>
          </p:cNvPr>
          <p:cNvSpPr txBox="1"/>
          <p:nvPr/>
        </p:nvSpPr>
        <p:spPr>
          <a:xfrm>
            <a:off x="690664" y="4027251"/>
            <a:ext cx="322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  <a:r>
              <a:rPr lang="en-GB" sz="2400" dirty="0">
                <a:latin typeface="Twinkl Cursive Looped" panose="02000000000000000000" pitchFamily="2" charset="0"/>
              </a:rPr>
              <a:t>elping children prepare for life, growing with God.</a:t>
            </a:r>
          </a:p>
        </p:txBody>
      </p:sp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Easter Jubilation (Singing the Faith 299 / StF299)">
            <a:hlinkClick r:id="" action="ppaction://media"/>
            <a:extLst>
              <a:ext uri="{FF2B5EF4-FFF2-40B4-BE49-F238E27FC236}">
                <a16:creationId xmlns:a16="http://schemas.microsoft.com/office/drawing/2014/main" id="{8D0FB4C1-D5DA-487E-B84A-6E34E4AAFC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3892"/>
            <a:ext cx="12040362" cy="67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Ethos Group group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379" y="5371432"/>
            <a:ext cx="879532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endParaRPr lang="en-US" sz="1600" dirty="0"/>
          </a:p>
          <a:p>
            <a:pPr algn="l">
              <a:spcAft>
                <a:spcPts val="600"/>
              </a:spcAft>
            </a:pPr>
            <a:r>
              <a:rPr lang="en-US" sz="3200" b="1" dirty="0"/>
              <a:t>What do you understand by this message?</a:t>
            </a:r>
          </a:p>
        </p:txBody>
      </p:sp>
      <p:pic>
        <p:nvPicPr>
          <p:cNvPr id="4" name="Online Media 3" title="The Christian Story of Easter | Religions of the World">
            <a:hlinkClick r:id="" action="ppaction://media"/>
            <a:extLst>
              <a:ext uri="{FF2B5EF4-FFF2-40B4-BE49-F238E27FC236}">
                <a16:creationId xmlns:a16="http://schemas.microsoft.com/office/drawing/2014/main" id="{418ED81B-BB9E-48C4-93C8-F6266D7DBE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99" y="134414"/>
            <a:ext cx="10972801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9656" y="884902"/>
            <a:ext cx="3708894" cy="476864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GB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inkl Cursive Looped" panose="02000000000000000000" pitchFamily="2" charset="0"/>
              </a:rPr>
              <a:t>Listen and reflect .</a:t>
            </a:r>
          </a:p>
          <a:p>
            <a:pPr>
              <a:lnSpc>
                <a:spcPct val="100000"/>
              </a:lnSpc>
            </a:pP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inkl Cursive Looped" panose="02000000000000000000" pitchFamily="2" charset="0"/>
              </a:rPr>
              <a:t>How does it make YOU feel?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700" dirty="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2" name="Online Media 1" title="Easter Jubilation (Singing the Faith 299 / StF299)">
            <a:hlinkClick r:id="" action="ppaction://media"/>
            <a:extLst>
              <a:ext uri="{FF2B5EF4-FFF2-40B4-BE49-F238E27FC236}">
                <a16:creationId xmlns:a16="http://schemas.microsoft.com/office/drawing/2014/main" id="{8D0FB4C1-D5DA-487E-B84A-6E34E4AAFC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3892"/>
            <a:ext cx="8195913" cy="67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6: Tuesday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9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7075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460375" y="592661"/>
            <a:ext cx="8792636" cy="967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Song : When I think about the cross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How does it make you feel?</a:t>
            </a:r>
            <a:endParaRPr lang="en-GB" sz="2400" dirty="0">
              <a:solidFill>
                <a:srgbClr val="FF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Planting a Seed: 5 Funding Options to Get Your New Startup Off the Ground |  by BJ Lackland | AppExchange and the Salesforce Ecosystem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Online Media 1" title="When I think about the cross 10.5.2020">
            <a:hlinkClick r:id="" action="ppaction://media"/>
            <a:extLst>
              <a:ext uri="{FF2B5EF4-FFF2-40B4-BE49-F238E27FC236}">
                <a16:creationId xmlns:a16="http://schemas.microsoft.com/office/drawing/2014/main" id="{39903FED-EE26-47F8-9E27-700B8762FC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8" y="1557228"/>
            <a:ext cx="10954512" cy="46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1" ma:contentTypeDescription="Create a new document." ma:contentTypeScope="" ma:versionID="8ce9a0b7967ad49b27d7ec09bcbb35d0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5887561ba2fae8054c2bc37f941decf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4D80AB-7FD2-45DA-B089-D45B29218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394</Words>
  <Application>Microsoft Office PowerPoint</Application>
  <PresentationFormat>Widescreen</PresentationFormat>
  <Paragraphs>69</Paragraphs>
  <Slides>28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PowerPoint Presentation</vt:lpstr>
      <vt:lpstr>PowerPoint Presentation</vt:lpstr>
      <vt:lpstr>Collective worship </vt:lpstr>
      <vt:lpstr>PowerPoint Presentation</vt:lpstr>
      <vt:lpstr>PowerPoint Presentation</vt:lpstr>
      <vt:lpstr>PowerPoint Presentation</vt:lpstr>
      <vt:lpstr>PowerPoint Presentation</vt:lpstr>
      <vt:lpstr>Children’s choice</vt:lpstr>
      <vt:lpstr>PowerPoint Presentation</vt:lpstr>
      <vt:lpstr>Collective worship </vt:lpstr>
      <vt:lpstr>PowerPoint Presentation</vt:lpstr>
      <vt:lpstr>PowerPoint Presentation</vt:lpstr>
      <vt:lpstr>Collective worship </vt:lpstr>
      <vt:lpstr>PowerPoint Presentation</vt:lpstr>
      <vt:lpstr>Birthdays….Happy Birthday to YOU.</vt:lpstr>
      <vt:lpstr>Head Teacher Awards </vt:lpstr>
      <vt:lpstr>Personal Development Awards  </vt:lpstr>
      <vt:lpstr>PowerPoint Presentation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252</cp:revision>
  <dcterms:created xsi:type="dcterms:W3CDTF">2020-08-15T12:15:28Z</dcterms:created>
  <dcterms:modified xsi:type="dcterms:W3CDTF">2022-02-23T18:34:08Z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