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D64DB3-FE55-4E0F-9293-E2DA489890C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C3E8C74-86D4-4218-A573-110EEEDF72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FECFCB4-6DE7-43D3-86DE-C1A1D7E3EAF7}"/>
              </a:ext>
            </a:extLst>
          </p:cNvPr>
          <p:cNvSpPr>
            <a:spLocks noGrp="1"/>
          </p:cNvSpPr>
          <p:nvPr>
            <p:ph type="dt" sz="half" idx="10"/>
          </p:nvPr>
        </p:nvSpPr>
        <p:spPr/>
        <p:txBody>
          <a:bodyPr/>
          <a:lstStyle/>
          <a:p>
            <a:fld id="{BEF833F3-10CC-4F97-B59B-BB45B64C198D}" type="datetimeFigureOut">
              <a:rPr lang="en-GB" smtClean="0"/>
              <a:t>21/03/2021</a:t>
            </a:fld>
            <a:endParaRPr lang="en-GB"/>
          </a:p>
        </p:txBody>
      </p:sp>
      <p:sp>
        <p:nvSpPr>
          <p:cNvPr id="5" name="Footer Placeholder 4">
            <a:extLst>
              <a:ext uri="{FF2B5EF4-FFF2-40B4-BE49-F238E27FC236}">
                <a16:creationId xmlns:a16="http://schemas.microsoft.com/office/drawing/2014/main" id="{4D381F11-7BFB-48AF-BC4C-63FD08F0CFB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38D379-3153-4FC6-9CE8-CD76648DD696}"/>
              </a:ext>
            </a:extLst>
          </p:cNvPr>
          <p:cNvSpPr>
            <a:spLocks noGrp="1"/>
          </p:cNvSpPr>
          <p:nvPr>
            <p:ph type="sldNum" sz="quarter" idx="12"/>
          </p:nvPr>
        </p:nvSpPr>
        <p:spPr/>
        <p:txBody>
          <a:bodyPr/>
          <a:lstStyle/>
          <a:p>
            <a:fld id="{192D43C9-C02E-4621-AD3B-4E4FA8D0E963}" type="slidenum">
              <a:rPr lang="en-GB" smtClean="0"/>
              <a:t>‹#›</a:t>
            </a:fld>
            <a:endParaRPr lang="en-GB"/>
          </a:p>
        </p:txBody>
      </p:sp>
    </p:spTree>
    <p:extLst>
      <p:ext uri="{BB962C8B-B14F-4D97-AF65-F5344CB8AC3E}">
        <p14:creationId xmlns:p14="http://schemas.microsoft.com/office/powerpoint/2010/main" val="3228110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8F3E6-FF3E-46D3-8223-02C6EFBD85D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37B22ED-A778-4D51-9BD0-7FCDED61698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5261560-9F84-4A86-BFDB-2C878FF16EB3}"/>
              </a:ext>
            </a:extLst>
          </p:cNvPr>
          <p:cNvSpPr>
            <a:spLocks noGrp="1"/>
          </p:cNvSpPr>
          <p:nvPr>
            <p:ph type="dt" sz="half" idx="10"/>
          </p:nvPr>
        </p:nvSpPr>
        <p:spPr/>
        <p:txBody>
          <a:bodyPr/>
          <a:lstStyle/>
          <a:p>
            <a:fld id="{BEF833F3-10CC-4F97-B59B-BB45B64C198D}" type="datetimeFigureOut">
              <a:rPr lang="en-GB" smtClean="0"/>
              <a:t>21/03/2021</a:t>
            </a:fld>
            <a:endParaRPr lang="en-GB"/>
          </a:p>
        </p:txBody>
      </p:sp>
      <p:sp>
        <p:nvSpPr>
          <p:cNvPr id="5" name="Footer Placeholder 4">
            <a:extLst>
              <a:ext uri="{FF2B5EF4-FFF2-40B4-BE49-F238E27FC236}">
                <a16:creationId xmlns:a16="http://schemas.microsoft.com/office/drawing/2014/main" id="{130FF6BA-3B22-4BE5-A52A-52CA7F7F3D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E3748A7-F8CF-49C8-8162-72255AFEC569}"/>
              </a:ext>
            </a:extLst>
          </p:cNvPr>
          <p:cNvSpPr>
            <a:spLocks noGrp="1"/>
          </p:cNvSpPr>
          <p:nvPr>
            <p:ph type="sldNum" sz="quarter" idx="12"/>
          </p:nvPr>
        </p:nvSpPr>
        <p:spPr/>
        <p:txBody>
          <a:bodyPr/>
          <a:lstStyle/>
          <a:p>
            <a:fld id="{192D43C9-C02E-4621-AD3B-4E4FA8D0E963}" type="slidenum">
              <a:rPr lang="en-GB" smtClean="0"/>
              <a:t>‹#›</a:t>
            </a:fld>
            <a:endParaRPr lang="en-GB"/>
          </a:p>
        </p:txBody>
      </p:sp>
    </p:spTree>
    <p:extLst>
      <p:ext uri="{BB962C8B-B14F-4D97-AF65-F5344CB8AC3E}">
        <p14:creationId xmlns:p14="http://schemas.microsoft.com/office/powerpoint/2010/main" val="1783141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4EA01F2-EE8E-449F-87E7-298DF634D45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99FE33B-9C53-4A57-81A5-4FCE887A0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CACE158-097D-42D8-993F-57484360A8DA}"/>
              </a:ext>
            </a:extLst>
          </p:cNvPr>
          <p:cNvSpPr>
            <a:spLocks noGrp="1"/>
          </p:cNvSpPr>
          <p:nvPr>
            <p:ph type="dt" sz="half" idx="10"/>
          </p:nvPr>
        </p:nvSpPr>
        <p:spPr/>
        <p:txBody>
          <a:bodyPr/>
          <a:lstStyle/>
          <a:p>
            <a:fld id="{BEF833F3-10CC-4F97-B59B-BB45B64C198D}" type="datetimeFigureOut">
              <a:rPr lang="en-GB" smtClean="0"/>
              <a:t>21/03/2021</a:t>
            </a:fld>
            <a:endParaRPr lang="en-GB"/>
          </a:p>
        </p:txBody>
      </p:sp>
      <p:sp>
        <p:nvSpPr>
          <p:cNvPr id="5" name="Footer Placeholder 4">
            <a:extLst>
              <a:ext uri="{FF2B5EF4-FFF2-40B4-BE49-F238E27FC236}">
                <a16:creationId xmlns:a16="http://schemas.microsoft.com/office/drawing/2014/main" id="{7BD62E60-2CB4-469C-A24B-BEC50F252F4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A5F6975-80C4-4248-83D8-1AD53A1D1974}"/>
              </a:ext>
            </a:extLst>
          </p:cNvPr>
          <p:cNvSpPr>
            <a:spLocks noGrp="1"/>
          </p:cNvSpPr>
          <p:nvPr>
            <p:ph type="sldNum" sz="quarter" idx="12"/>
          </p:nvPr>
        </p:nvSpPr>
        <p:spPr/>
        <p:txBody>
          <a:bodyPr/>
          <a:lstStyle/>
          <a:p>
            <a:fld id="{192D43C9-C02E-4621-AD3B-4E4FA8D0E963}" type="slidenum">
              <a:rPr lang="en-GB" smtClean="0"/>
              <a:t>‹#›</a:t>
            </a:fld>
            <a:endParaRPr lang="en-GB"/>
          </a:p>
        </p:txBody>
      </p:sp>
    </p:spTree>
    <p:extLst>
      <p:ext uri="{BB962C8B-B14F-4D97-AF65-F5344CB8AC3E}">
        <p14:creationId xmlns:p14="http://schemas.microsoft.com/office/powerpoint/2010/main" val="278891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E04D-1CEF-43C8-833D-87B90EF4BBE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297D306-4004-4D66-9A32-C1D9BB4C6AA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EDDB9D-9A84-4C71-905E-6EB23E989B32}"/>
              </a:ext>
            </a:extLst>
          </p:cNvPr>
          <p:cNvSpPr>
            <a:spLocks noGrp="1"/>
          </p:cNvSpPr>
          <p:nvPr>
            <p:ph type="dt" sz="half" idx="10"/>
          </p:nvPr>
        </p:nvSpPr>
        <p:spPr/>
        <p:txBody>
          <a:bodyPr/>
          <a:lstStyle/>
          <a:p>
            <a:fld id="{BEF833F3-10CC-4F97-B59B-BB45B64C198D}" type="datetimeFigureOut">
              <a:rPr lang="en-GB" smtClean="0"/>
              <a:t>21/03/2021</a:t>
            </a:fld>
            <a:endParaRPr lang="en-GB"/>
          </a:p>
        </p:txBody>
      </p:sp>
      <p:sp>
        <p:nvSpPr>
          <p:cNvPr id="5" name="Footer Placeholder 4">
            <a:extLst>
              <a:ext uri="{FF2B5EF4-FFF2-40B4-BE49-F238E27FC236}">
                <a16:creationId xmlns:a16="http://schemas.microsoft.com/office/drawing/2014/main" id="{C7707A63-DD34-4BB3-AC9D-D383203BBD3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198575-1162-4689-A8F5-F1C775DD951D}"/>
              </a:ext>
            </a:extLst>
          </p:cNvPr>
          <p:cNvSpPr>
            <a:spLocks noGrp="1"/>
          </p:cNvSpPr>
          <p:nvPr>
            <p:ph type="sldNum" sz="quarter" idx="12"/>
          </p:nvPr>
        </p:nvSpPr>
        <p:spPr/>
        <p:txBody>
          <a:bodyPr/>
          <a:lstStyle/>
          <a:p>
            <a:fld id="{192D43C9-C02E-4621-AD3B-4E4FA8D0E963}" type="slidenum">
              <a:rPr lang="en-GB" smtClean="0"/>
              <a:t>‹#›</a:t>
            </a:fld>
            <a:endParaRPr lang="en-GB"/>
          </a:p>
        </p:txBody>
      </p:sp>
    </p:spTree>
    <p:extLst>
      <p:ext uri="{BB962C8B-B14F-4D97-AF65-F5344CB8AC3E}">
        <p14:creationId xmlns:p14="http://schemas.microsoft.com/office/powerpoint/2010/main" val="1755435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81C5B-939C-439E-A4B6-3583165CA20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1488195-7C48-45BD-BFEE-18B1E6A9BA7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B416FA-2318-4448-9F20-A3FDF450025A}"/>
              </a:ext>
            </a:extLst>
          </p:cNvPr>
          <p:cNvSpPr>
            <a:spLocks noGrp="1"/>
          </p:cNvSpPr>
          <p:nvPr>
            <p:ph type="dt" sz="half" idx="10"/>
          </p:nvPr>
        </p:nvSpPr>
        <p:spPr/>
        <p:txBody>
          <a:bodyPr/>
          <a:lstStyle/>
          <a:p>
            <a:fld id="{BEF833F3-10CC-4F97-B59B-BB45B64C198D}" type="datetimeFigureOut">
              <a:rPr lang="en-GB" smtClean="0"/>
              <a:t>21/03/2021</a:t>
            </a:fld>
            <a:endParaRPr lang="en-GB"/>
          </a:p>
        </p:txBody>
      </p:sp>
      <p:sp>
        <p:nvSpPr>
          <p:cNvPr id="5" name="Footer Placeholder 4">
            <a:extLst>
              <a:ext uri="{FF2B5EF4-FFF2-40B4-BE49-F238E27FC236}">
                <a16:creationId xmlns:a16="http://schemas.microsoft.com/office/drawing/2014/main" id="{7A4DFC3F-BCC1-4765-9F15-C824F812CA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B97076-E2AD-467C-8147-3B3B9706896B}"/>
              </a:ext>
            </a:extLst>
          </p:cNvPr>
          <p:cNvSpPr>
            <a:spLocks noGrp="1"/>
          </p:cNvSpPr>
          <p:nvPr>
            <p:ph type="sldNum" sz="quarter" idx="12"/>
          </p:nvPr>
        </p:nvSpPr>
        <p:spPr/>
        <p:txBody>
          <a:bodyPr/>
          <a:lstStyle/>
          <a:p>
            <a:fld id="{192D43C9-C02E-4621-AD3B-4E4FA8D0E963}" type="slidenum">
              <a:rPr lang="en-GB" smtClean="0"/>
              <a:t>‹#›</a:t>
            </a:fld>
            <a:endParaRPr lang="en-GB"/>
          </a:p>
        </p:txBody>
      </p:sp>
    </p:spTree>
    <p:extLst>
      <p:ext uri="{BB962C8B-B14F-4D97-AF65-F5344CB8AC3E}">
        <p14:creationId xmlns:p14="http://schemas.microsoft.com/office/powerpoint/2010/main" val="300004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13E945-93B4-4CD1-99E8-FD8E4D82423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813C549-30F3-4021-96B8-B997437C18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DCD6226-24AB-464D-BE86-81B1122664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3B5ED702-EB46-4DC9-9522-74FD2C8A0D22}"/>
              </a:ext>
            </a:extLst>
          </p:cNvPr>
          <p:cNvSpPr>
            <a:spLocks noGrp="1"/>
          </p:cNvSpPr>
          <p:nvPr>
            <p:ph type="dt" sz="half" idx="10"/>
          </p:nvPr>
        </p:nvSpPr>
        <p:spPr/>
        <p:txBody>
          <a:bodyPr/>
          <a:lstStyle/>
          <a:p>
            <a:fld id="{BEF833F3-10CC-4F97-B59B-BB45B64C198D}" type="datetimeFigureOut">
              <a:rPr lang="en-GB" smtClean="0"/>
              <a:t>21/03/2021</a:t>
            </a:fld>
            <a:endParaRPr lang="en-GB"/>
          </a:p>
        </p:txBody>
      </p:sp>
      <p:sp>
        <p:nvSpPr>
          <p:cNvPr id="6" name="Footer Placeholder 5">
            <a:extLst>
              <a:ext uri="{FF2B5EF4-FFF2-40B4-BE49-F238E27FC236}">
                <a16:creationId xmlns:a16="http://schemas.microsoft.com/office/drawing/2014/main" id="{C9F3253D-AA89-4466-8672-EDABC73C72C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E90D6A-5011-415E-9F8D-38A3E8E93EAB}"/>
              </a:ext>
            </a:extLst>
          </p:cNvPr>
          <p:cNvSpPr>
            <a:spLocks noGrp="1"/>
          </p:cNvSpPr>
          <p:nvPr>
            <p:ph type="sldNum" sz="quarter" idx="12"/>
          </p:nvPr>
        </p:nvSpPr>
        <p:spPr/>
        <p:txBody>
          <a:bodyPr/>
          <a:lstStyle/>
          <a:p>
            <a:fld id="{192D43C9-C02E-4621-AD3B-4E4FA8D0E963}" type="slidenum">
              <a:rPr lang="en-GB" smtClean="0"/>
              <a:t>‹#›</a:t>
            </a:fld>
            <a:endParaRPr lang="en-GB"/>
          </a:p>
        </p:txBody>
      </p:sp>
    </p:spTree>
    <p:extLst>
      <p:ext uri="{BB962C8B-B14F-4D97-AF65-F5344CB8AC3E}">
        <p14:creationId xmlns:p14="http://schemas.microsoft.com/office/powerpoint/2010/main" val="109076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5E7D8-131F-452D-B4D0-2944DF29ADE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C746396-6EC0-43FE-8302-66D054F4C2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398F1D1-5203-4BE0-BF97-25645B27711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7E47FC3-8E82-4E18-9243-B81A7CD3B2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B256EC-7F93-41BA-BD03-6AF95B7409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342D8632-4707-4427-AD45-FEC8F6FC1766}"/>
              </a:ext>
            </a:extLst>
          </p:cNvPr>
          <p:cNvSpPr>
            <a:spLocks noGrp="1"/>
          </p:cNvSpPr>
          <p:nvPr>
            <p:ph type="dt" sz="half" idx="10"/>
          </p:nvPr>
        </p:nvSpPr>
        <p:spPr/>
        <p:txBody>
          <a:bodyPr/>
          <a:lstStyle/>
          <a:p>
            <a:fld id="{BEF833F3-10CC-4F97-B59B-BB45B64C198D}" type="datetimeFigureOut">
              <a:rPr lang="en-GB" smtClean="0"/>
              <a:t>21/03/2021</a:t>
            </a:fld>
            <a:endParaRPr lang="en-GB"/>
          </a:p>
        </p:txBody>
      </p:sp>
      <p:sp>
        <p:nvSpPr>
          <p:cNvPr id="8" name="Footer Placeholder 7">
            <a:extLst>
              <a:ext uri="{FF2B5EF4-FFF2-40B4-BE49-F238E27FC236}">
                <a16:creationId xmlns:a16="http://schemas.microsoft.com/office/drawing/2014/main" id="{B0B09ABE-266D-4CFF-BE8E-7D832AA022F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6BD3C12-DCB4-41BC-AE9C-0AD4FE82F06B}"/>
              </a:ext>
            </a:extLst>
          </p:cNvPr>
          <p:cNvSpPr>
            <a:spLocks noGrp="1"/>
          </p:cNvSpPr>
          <p:nvPr>
            <p:ph type="sldNum" sz="quarter" idx="12"/>
          </p:nvPr>
        </p:nvSpPr>
        <p:spPr/>
        <p:txBody>
          <a:bodyPr/>
          <a:lstStyle/>
          <a:p>
            <a:fld id="{192D43C9-C02E-4621-AD3B-4E4FA8D0E963}" type="slidenum">
              <a:rPr lang="en-GB" smtClean="0"/>
              <a:t>‹#›</a:t>
            </a:fld>
            <a:endParaRPr lang="en-GB"/>
          </a:p>
        </p:txBody>
      </p:sp>
    </p:spTree>
    <p:extLst>
      <p:ext uri="{BB962C8B-B14F-4D97-AF65-F5344CB8AC3E}">
        <p14:creationId xmlns:p14="http://schemas.microsoft.com/office/powerpoint/2010/main" val="1739162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852F3-9E3B-4E30-829B-28DD9D1033F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D0E0069-06B0-4686-BB54-733DF96FF870}"/>
              </a:ext>
            </a:extLst>
          </p:cNvPr>
          <p:cNvSpPr>
            <a:spLocks noGrp="1"/>
          </p:cNvSpPr>
          <p:nvPr>
            <p:ph type="dt" sz="half" idx="10"/>
          </p:nvPr>
        </p:nvSpPr>
        <p:spPr/>
        <p:txBody>
          <a:bodyPr/>
          <a:lstStyle/>
          <a:p>
            <a:fld id="{BEF833F3-10CC-4F97-B59B-BB45B64C198D}" type="datetimeFigureOut">
              <a:rPr lang="en-GB" smtClean="0"/>
              <a:t>21/03/2021</a:t>
            </a:fld>
            <a:endParaRPr lang="en-GB"/>
          </a:p>
        </p:txBody>
      </p:sp>
      <p:sp>
        <p:nvSpPr>
          <p:cNvPr id="4" name="Footer Placeholder 3">
            <a:extLst>
              <a:ext uri="{FF2B5EF4-FFF2-40B4-BE49-F238E27FC236}">
                <a16:creationId xmlns:a16="http://schemas.microsoft.com/office/drawing/2014/main" id="{5D8F10A0-217D-451F-8D5E-C79F00D151B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EEE192F-8D9F-4B57-AFC8-201D53CCC134}"/>
              </a:ext>
            </a:extLst>
          </p:cNvPr>
          <p:cNvSpPr>
            <a:spLocks noGrp="1"/>
          </p:cNvSpPr>
          <p:nvPr>
            <p:ph type="sldNum" sz="quarter" idx="12"/>
          </p:nvPr>
        </p:nvSpPr>
        <p:spPr/>
        <p:txBody>
          <a:bodyPr/>
          <a:lstStyle/>
          <a:p>
            <a:fld id="{192D43C9-C02E-4621-AD3B-4E4FA8D0E963}" type="slidenum">
              <a:rPr lang="en-GB" smtClean="0"/>
              <a:t>‹#›</a:t>
            </a:fld>
            <a:endParaRPr lang="en-GB"/>
          </a:p>
        </p:txBody>
      </p:sp>
    </p:spTree>
    <p:extLst>
      <p:ext uri="{BB962C8B-B14F-4D97-AF65-F5344CB8AC3E}">
        <p14:creationId xmlns:p14="http://schemas.microsoft.com/office/powerpoint/2010/main" val="39461171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D9E979-8D0F-41D0-90D0-E4EAB1797723}"/>
              </a:ext>
            </a:extLst>
          </p:cNvPr>
          <p:cNvSpPr>
            <a:spLocks noGrp="1"/>
          </p:cNvSpPr>
          <p:nvPr>
            <p:ph type="dt" sz="half" idx="10"/>
          </p:nvPr>
        </p:nvSpPr>
        <p:spPr/>
        <p:txBody>
          <a:bodyPr/>
          <a:lstStyle/>
          <a:p>
            <a:fld id="{BEF833F3-10CC-4F97-B59B-BB45B64C198D}" type="datetimeFigureOut">
              <a:rPr lang="en-GB" smtClean="0"/>
              <a:t>21/03/2021</a:t>
            </a:fld>
            <a:endParaRPr lang="en-GB"/>
          </a:p>
        </p:txBody>
      </p:sp>
      <p:sp>
        <p:nvSpPr>
          <p:cNvPr id="3" name="Footer Placeholder 2">
            <a:extLst>
              <a:ext uri="{FF2B5EF4-FFF2-40B4-BE49-F238E27FC236}">
                <a16:creationId xmlns:a16="http://schemas.microsoft.com/office/drawing/2014/main" id="{80446A0A-84D0-42A7-B9C5-09C1F1894C6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C60AAA4-5976-4B19-9010-C03FEC3010A4}"/>
              </a:ext>
            </a:extLst>
          </p:cNvPr>
          <p:cNvSpPr>
            <a:spLocks noGrp="1"/>
          </p:cNvSpPr>
          <p:nvPr>
            <p:ph type="sldNum" sz="quarter" idx="12"/>
          </p:nvPr>
        </p:nvSpPr>
        <p:spPr/>
        <p:txBody>
          <a:bodyPr/>
          <a:lstStyle/>
          <a:p>
            <a:fld id="{192D43C9-C02E-4621-AD3B-4E4FA8D0E963}" type="slidenum">
              <a:rPr lang="en-GB" smtClean="0"/>
              <a:t>‹#›</a:t>
            </a:fld>
            <a:endParaRPr lang="en-GB"/>
          </a:p>
        </p:txBody>
      </p:sp>
    </p:spTree>
    <p:extLst>
      <p:ext uri="{BB962C8B-B14F-4D97-AF65-F5344CB8AC3E}">
        <p14:creationId xmlns:p14="http://schemas.microsoft.com/office/powerpoint/2010/main" val="921047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27CD8-90E5-4352-9D00-458A8325C0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CF031ED-7453-465D-90A5-94502C6710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27912F3-603F-4D3E-8420-612D7FC2B4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DCC410-EF96-43F8-8533-5D53F7048762}"/>
              </a:ext>
            </a:extLst>
          </p:cNvPr>
          <p:cNvSpPr>
            <a:spLocks noGrp="1"/>
          </p:cNvSpPr>
          <p:nvPr>
            <p:ph type="dt" sz="half" idx="10"/>
          </p:nvPr>
        </p:nvSpPr>
        <p:spPr/>
        <p:txBody>
          <a:bodyPr/>
          <a:lstStyle/>
          <a:p>
            <a:fld id="{BEF833F3-10CC-4F97-B59B-BB45B64C198D}" type="datetimeFigureOut">
              <a:rPr lang="en-GB" smtClean="0"/>
              <a:t>21/03/2021</a:t>
            </a:fld>
            <a:endParaRPr lang="en-GB"/>
          </a:p>
        </p:txBody>
      </p:sp>
      <p:sp>
        <p:nvSpPr>
          <p:cNvPr id="6" name="Footer Placeholder 5">
            <a:extLst>
              <a:ext uri="{FF2B5EF4-FFF2-40B4-BE49-F238E27FC236}">
                <a16:creationId xmlns:a16="http://schemas.microsoft.com/office/drawing/2014/main" id="{589E3ABC-126A-4A33-922E-DCAB75A6728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2B4B8A-558A-42B6-BBDE-A04D1C5DDEE1}"/>
              </a:ext>
            </a:extLst>
          </p:cNvPr>
          <p:cNvSpPr>
            <a:spLocks noGrp="1"/>
          </p:cNvSpPr>
          <p:nvPr>
            <p:ph type="sldNum" sz="quarter" idx="12"/>
          </p:nvPr>
        </p:nvSpPr>
        <p:spPr/>
        <p:txBody>
          <a:bodyPr/>
          <a:lstStyle/>
          <a:p>
            <a:fld id="{192D43C9-C02E-4621-AD3B-4E4FA8D0E963}" type="slidenum">
              <a:rPr lang="en-GB" smtClean="0"/>
              <a:t>‹#›</a:t>
            </a:fld>
            <a:endParaRPr lang="en-GB"/>
          </a:p>
        </p:txBody>
      </p:sp>
    </p:spTree>
    <p:extLst>
      <p:ext uri="{BB962C8B-B14F-4D97-AF65-F5344CB8AC3E}">
        <p14:creationId xmlns:p14="http://schemas.microsoft.com/office/powerpoint/2010/main" val="39579243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400EF-170E-49AE-9B65-B2A75711EB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FEF4E19-C873-4A58-96F1-FB0F1D37A5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C07D057-6BE2-4DFE-8623-B2B2F872F4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ABB549D-94F3-466D-963E-1F80F89E4A17}"/>
              </a:ext>
            </a:extLst>
          </p:cNvPr>
          <p:cNvSpPr>
            <a:spLocks noGrp="1"/>
          </p:cNvSpPr>
          <p:nvPr>
            <p:ph type="dt" sz="half" idx="10"/>
          </p:nvPr>
        </p:nvSpPr>
        <p:spPr/>
        <p:txBody>
          <a:bodyPr/>
          <a:lstStyle/>
          <a:p>
            <a:fld id="{BEF833F3-10CC-4F97-B59B-BB45B64C198D}" type="datetimeFigureOut">
              <a:rPr lang="en-GB" smtClean="0"/>
              <a:t>21/03/2021</a:t>
            </a:fld>
            <a:endParaRPr lang="en-GB"/>
          </a:p>
        </p:txBody>
      </p:sp>
      <p:sp>
        <p:nvSpPr>
          <p:cNvPr id="6" name="Footer Placeholder 5">
            <a:extLst>
              <a:ext uri="{FF2B5EF4-FFF2-40B4-BE49-F238E27FC236}">
                <a16:creationId xmlns:a16="http://schemas.microsoft.com/office/drawing/2014/main" id="{011EAB15-7363-416A-B539-4804D657E33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0FB914-0269-48A5-94F9-FFA6C3523D29}"/>
              </a:ext>
            </a:extLst>
          </p:cNvPr>
          <p:cNvSpPr>
            <a:spLocks noGrp="1"/>
          </p:cNvSpPr>
          <p:nvPr>
            <p:ph type="sldNum" sz="quarter" idx="12"/>
          </p:nvPr>
        </p:nvSpPr>
        <p:spPr/>
        <p:txBody>
          <a:bodyPr/>
          <a:lstStyle/>
          <a:p>
            <a:fld id="{192D43C9-C02E-4621-AD3B-4E4FA8D0E963}" type="slidenum">
              <a:rPr lang="en-GB" smtClean="0"/>
              <a:t>‹#›</a:t>
            </a:fld>
            <a:endParaRPr lang="en-GB"/>
          </a:p>
        </p:txBody>
      </p:sp>
    </p:spTree>
    <p:extLst>
      <p:ext uri="{BB962C8B-B14F-4D97-AF65-F5344CB8AC3E}">
        <p14:creationId xmlns:p14="http://schemas.microsoft.com/office/powerpoint/2010/main" val="388512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CDD353-CAF4-4D23-8427-AB090DDAD7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75A490-BDC5-426D-A923-A03A4CE844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6B8E557-8F0B-4183-A270-C51B630A1C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F833F3-10CC-4F97-B59B-BB45B64C198D}" type="datetimeFigureOut">
              <a:rPr lang="en-GB" smtClean="0"/>
              <a:t>21/03/2021</a:t>
            </a:fld>
            <a:endParaRPr lang="en-GB"/>
          </a:p>
        </p:txBody>
      </p:sp>
      <p:sp>
        <p:nvSpPr>
          <p:cNvPr id="5" name="Footer Placeholder 4">
            <a:extLst>
              <a:ext uri="{FF2B5EF4-FFF2-40B4-BE49-F238E27FC236}">
                <a16:creationId xmlns:a16="http://schemas.microsoft.com/office/drawing/2014/main" id="{A4553342-9C59-473A-B532-B6CD218BB1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865DF0B-DFCB-4208-96EA-6ABEF41BDE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2D43C9-C02E-4621-AD3B-4E4FA8D0E963}" type="slidenum">
              <a:rPr lang="en-GB" smtClean="0"/>
              <a:t>‹#›</a:t>
            </a:fld>
            <a:endParaRPr lang="en-GB"/>
          </a:p>
        </p:txBody>
      </p:sp>
    </p:spTree>
    <p:extLst>
      <p:ext uri="{BB962C8B-B14F-4D97-AF65-F5344CB8AC3E}">
        <p14:creationId xmlns:p14="http://schemas.microsoft.com/office/powerpoint/2010/main" val="3624363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7.xml"/><Relationship Id="rId1" Type="http://schemas.openxmlformats.org/officeDocument/2006/relationships/video" Target="https://www.youtube.com/embed/XpF9Y7rcqBs?feature=oembed" TargetMode="Externa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18AC8E79-ECD6-4F34-BE5A-9F5E850E85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7D2BE1BB-2AB2-4D7E-9E27-8D245181B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5" name="Group 74">
            <a:extLst>
              <a:ext uri="{FF2B5EF4-FFF2-40B4-BE49-F238E27FC236}">
                <a16:creationId xmlns:a16="http://schemas.microsoft.com/office/drawing/2014/main" id="{22A1615C-2156-4B15-BF3E-39794B37905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97691"/>
            <a:ext cx="5378624" cy="6402614"/>
            <a:chOff x="-19221" y="197691"/>
            <a:chExt cx="5378624" cy="6402614"/>
          </a:xfrm>
        </p:grpSpPr>
        <p:sp>
          <p:nvSpPr>
            <p:cNvPr id="76" name="Freeform: Shape 75">
              <a:extLst>
                <a:ext uri="{FF2B5EF4-FFF2-40B4-BE49-F238E27FC236}">
                  <a16:creationId xmlns:a16="http://schemas.microsoft.com/office/drawing/2014/main" id="{D0AAA4B8-4E08-4663-9835-BA403F00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Freeform: Shape 76">
              <a:extLst>
                <a:ext uri="{FF2B5EF4-FFF2-40B4-BE49-F238E27FC236}">
                  <a16:creationId xmlns:a16="http://schemas.microsoft.com/office/drawing/2014/main" id="{CB4869D1-3E13-4881-A292-2F38ECC07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8" name="Freeform: Shape 77">
              <a:extLst>
                <a:ext uri="{FF2B5EF4-FFF2-40B4-BE49-F238E27FC236}">
                  <a16:creationId xmlns:a16="http://schemas.microsoft.com/office/drawing/2014/main" id="{3FEDB7CE-BB3D-4A0D-A73F-3117044F32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Freeform: Shape 78">
              <a:extLst>
                <a:ext uri="{FF2B5EF4-FFF2-40B4-BE49-F238E27FC236}">
                  <a16:creationId xmlns:a16="http://schemas.microsoft.com/office/drawing/2014/main" id="{A6E0C6E1-7FBF-471E-849C-A54AF1D41F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0" name="Freeform: Shape 79">
              <a:extLst>
                <a:ext uri="{FF2B5EF4-FFF2-40B4-BE49-F238E27FC236}">
                  <a16:creationId xmlns:a16="http://schemas.microsoft.com/office/drawing/2014/main" id="{B2BFAA38-D910-41AD-BBED-0608E4AE713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8A9AD05-77F3-42FF-8753-AC73B63F17CD}"/>
              </a:ext>
            </a:extLst>
          </p:cNvPr>
          <p:cNvSpPr>
            <a:spLocks noGrp="1"/>
          </p:cNvSpPr>
          <p:nvPr>
            <p:ph type="ctrTitle"/>
          </p:nvPr>
        </p:nvSpPr>
        <p:spPr>
          <a:xfrm>
            <a:off x="804672" y="3121701"/>
            <a:ext cx="3476488" cy="1786515"/>
          </a:xfrm>
        </p:spPr>
        <p:txBody>
          <a:bodyPr anchor="t">
            <a:normAutofit/>
          </a:bodyPr>
          <a:lstStyle/>
          <a:p>
            <a:pPr algn="l"/>
            <a:r>
              <a:rPr lang="en-GB" sz="4000">
                <a:solidFill>
                  <a:schemeClr val="tx2"/>
                </a:solidFill>
              </a:rPr>
              <a:t>National Day of Reflection 2021</a:t>
            </a:r>
          </a:p>
        </p:txBody>
      </p:sp>
      <p:pic>
        <p:nvPicPr>
          <p:cNvPr id="1026" name="Picture 2" descr="National Day of Reflection 23.3.21 « Portcullis Surgery">
            <a:extLst>
              <a:ext uri="{FF2B5EF4-FFF2-40B4-BE49-F238E27FC236}">
                <a16:creationId xmlns:a16="http://schemas.microsoft.com/office/drawing/2014/main" id="{9C109481-890A-4FF7-8B16-DFAC60DBD3A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900739" y="251144"/>
            <a:ext cx="5507803" cy="6239661"/>
          </a:xfrm>
          <a:custGeom>
            <a:avLst/>
            <a:gdLst/>
            <a:ahLst/>
            <a:cxnLst/>
            <a:rect l="l" t="t" r="r" b="b"/>
            <a:pathLst>
              <a:path w="5017317" h="5380277">
                <a:moveTo>
                  <a:pt x="0" y="0"/>
                </a:moveTo>
                <a:lnTo>
                  <a:pt x="5017317" y="0"/>
                </a:lnTo>
                <a:lnTo>
                  <a:pt x="5017317" y="5380277"/>
                </a:lnTo>
                <a:lnTo>
                  <a:pt x="0" y="5380277"/>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445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3" name="Group 7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74" name="Rectangle 7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1B5B23D9-8FEF-4B21-9D26-9E09F9455402}"/>
              </a:ext>
            </a:extLst>
          </p:cNvPr>
          <p:cNvSpPr txBox="1"/>
          <p:nvPr/>
        </p:nvSpPr>
        <p:spPr>
          <a:xfrm>
            <a:off x="606874" y="-489658"/>
            <a:ext cx="4559425" cy="6331166"/>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000" b="1" i="0" dirty="0">
                <a:effectLst/>
              </a:rPr>
              <a:t>“We need to take a moment to mark the huge amount of loss we’ve seen in the past 12 months and show support for everyone who has been bereaved – be that from Covid or any other cause.”</a:t>
            </a:r>
          </a:p>
          <a:p>
            <a:pPr indent="-228600">
              <a:lnSpc>
                <a:spcPct val="90000"/>
              </a:lnSpc>
              <a:spcAft>
                <a:spcPts val="600"/>
              </a:spcAft>
              <a:buFont typeface="Arial" panose="020B0604020202020204" pitchFamily="34" charset="0"/>
              <a:buChar char="•"/>
            </a:pPr>
            <a:endParaRPr lang="en-US" sz="2000" b="1" i="0" dirty="0">
              <a:effectLst/>
            </a:endParaRPr>
          </a:p>
          <a:p>
            <a:pPr indent="-228600">
              <a:lnSpc>
                <a:spcPct val="90000"/>
              </a:lnSpc>
              <a:spcAft>
                <a:spcPts val="600"/>
              </a:spcAft>
              <a:buFont typeface="Arial" panose="020B0604020202020204" pitchFamily="34" charset="0"/>
              <a:buChar char="•"/>
            </a:pPr>
            <a:endParaRPr lang="en-US" sz="2000" dirty="0"/>
          </a:p>
          <a:p>
            <a:pPr indent="-228600">
              <a:lnSpc>
                <a:spcPct val="90000"/>
              </a:lnSpc>
              <a:spcAft>
                <a:spcPts val="600"/>
              </a:spcAft>
              <a:buFont typeface="Arial" panose="020B0604020202020204" pitchFamily="34" charset="0"/>
              <a:buChar char="•"/>
            </a:pPr>
            <a:r>
              <a:rPr lang="en-US" sz="2000" dirty="0">
                <a:latin typeface="Twinkl Cursive Looped" panose="02000000000000000000" pitchFamily="2" charset="0"/>
              </a:rPr>
              <a:t>Please listen to the song “Supermarket flowers” donated by Ed Sheeran – this was wrote for his late grandma and the words could be for anyone who has been special in our lives and we have lost.</a:t>
            </a:r>
          </a:p>
          <a:p>
            <a:pPr indent="-228600">
              <a:lnSpc>
                <a:spcPct val="90000"/>
              </a:lnSpc>
              <a:spcAft>
                <a:spcPts val="600"/>
              </a:spcAft>
              <a:buFont typeface="Arial" panose="020B0604020202020204" pitchFamily="34" charset="0"/>
              <a:buChar char="•"/>
            </a:pPr>
            <a:endParaRPr lang="en-US" sz="2000" dirty="0">
              <a:latin typeface="Twinkl Cursive Looped" panose="02000000000000000000" pitchFamily="2" charset="0"/>
            </a:endParaRPr>
          </a:p>
          <a:p>
            <a:pPr indent="-228600">
              <a:lnSpc>
                <a:spcPct val="90000"/>
              </a:lnSpc>
              <a:spcAft>
                <a:spcPts val="600"/>
              </a:spcAft>
              <a:buFont typeface="Arial" panose="020B0604020202020204" pitchFamily="34" charset="0"/>
              <a:buChar char="•"/>
            </a:pPr>
            <a:r>
              <a:rPr lang="en-US" sz="2000" dirty="0">
                <a:latin typeface="Twinkl Cursive Looped" panose="02000000000000000000" pitchFamily="2" charset="0"/>
              </a:rPr>
              <a:t>https://www.youtube.com/watch?v=XpF9Y7rcqBs</a:t>
            </a:r>
          </a:p>
        </p:txBody>
      </p:sp>
      <p:sp>
        <p:nvSpPr>
          <p:cNvPr id="79" name="Rectangle 7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Ed Sheeran – “Supermarket Flowers” Yoriko Hoshi Version - YouTube">
            <a:extLst>
              <a:ext uri="{FF2B5EF4-FFF2-40B4-BE49-F238E27FC236}">
                <a16:creationId xmlns:a16="http://schemas.microsoft.com/office/drawing/2014/main" id="{F4FCBC58-F10C-48AB-BEFB-B72CFA062F9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5315" r="16916" b="-1"/>
          <a:stretch/>
        </p:blipFill>
        <p:spPr bwMode="auto">
          <a:xfrm>
            <a:off x="5977788" y="799352"/>
            <a:ext cx="5425410" cy="5259296"/>
          </a:xfrm>
          <a:prstGeom prst="rect">
            <a:avLst/>
          </a:prstGeom>
          <a:noFill/>
          <a:extLst>
            <a:ext uri="{909E8E84-426E-40DD-AFC4-6F175D3DCCD1}">
              <a14:hiddenFill xmlns:a14="http://schemas.microsoft.com/office/drawing/2010/main">
                <a:solidFill>
                  <a:srgbClr val="FFFFFF"/>
                </a:solidFill>
              </a14:hiddenFill>
            </a:ext>
          </a:extLst>
        </p:spPr>
      </p:pic>
      <p:pic>
        <p:nvPicPr>
          <p:cNvPr id="4" name="Online Media 3" title="Ed Sheeran – “Supermarket Flowers” Yoriko Hoshi Version">
            <a:hlinkClick r:id="" action="ppaction://media"/>
            <a:extLst>
              <a:ext uri="{FF2B5EF4-FFF2-40B4-BE49-F238E27FC236}">
                <a16:creationId xmlns:a16="http://schemas.microsoft.com/office/drawing/2014/main" id="{306912DC-C759-4583-A445-F25097653F18}"/>
              </a:ext>
            </a:extLst>
          </p:cNvPr>
          <p:cNvPicPr>
            <a:picLocks noRot="1" noChangeAspect="1"/>
          </p:cNvPicPr>
          <p:nvPr>
            <a:videoFile r:link="rId1"/>
          </p:nvPr>
        </p:nvPicPr>
        <p:blipFill>
          <a:blip r:embed="rId4"/>
          <a:stretch>
            <a:fillRect/>
          </a:stretch>
        </p:blipFill>
        <p:spPr>
          <a:xfrm>
            <a:off x="6041006" y="887767"/>
            <a:ext cx="5251390" cy="5170881"/>
          </a:xfrm>
          <a:prstGeom prst="rect">
            <a:avLst/>
          </a:prstGeom>
        </p:spPr>
      </p:pic>
    </p:spTree>
    <p:extLst>
      <p:ext uri="{BB962C8B-B14F-4D97-AF65-F5344CB8AC3E}">
        <p14:creationId xmlns:p14="http://schemas.microsoft.com/office/powerpoint/2010/main" val="543082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20D5D19D-0789-4518-B5DC-D47ADF69D2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A9AD05-77F3-42FF-8753-AC73B63F17CD}"/>
              </a:ext>
            </a:extLst>
          </p:cNvPr>
          <p:cNvSpPr>
            <a:spLocks noGrp="1"/>
          </p:cNvSpPr>
          <p:nvPr>
            <p:ph type="ctrTitle"/>
          </p:nvPr>
        </p:nvSpPr>
        <p:spPr>
          <a:xfrm>
            <a:off x="1113810" y="1085851"/>
            <a:ext cx="4036334" cy="3695700"/>
          </a:xfrm>
        </p:spPr>
        <p:txBody>
          <a:bodyPr anchor="t">
            <a:noAutofit/>
          </a:bodyPr>
          <a:lstStyle/>
          <a:p>
            <a:pPr algn="l"/>
            <a:r>
              <a:rPr lang="en-GB" sz="3200" b="1" dirty="0"/>
              <a:t>Today we are coming together at 12pm for a minute’s silence, to think of all those that are no longer with us and to remember that a life lived is a life loved.</a:t>
            </a:r>
            <a:br>
              <a:rPr lang="en-GB" sz="3200" b="1" dirty="0"/>
            </a:br>
            <a:br>
              <a:rPr lang="en-GB" sz="3200" b="1" dirty="0"/>
            </a:br>
            <a:r>
              <a:rPr lang="en-GB" sz="3200" b="1" dirty="0"/>
              <a:t> </a:t>
            </a:r>
          </a:p>
        </p:txBody>
      </p:sp>
      <p:grpSp>
        <p:nvGrpSpPr>
          <p:cNvPr id="137" name="Group 13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154317"/>
            <a:ext cx="731521" cy="673460"/>
            <a:chOff x="3940602" y="308034"/>
            <a:chExt cx="2116791" cy="3428999"/>
          </a:xfrm>
          <a:solidFill>
            <a:schemeClr val="accent4"/>
          </a:solidFill>
        </p:grpSpPr>
        <p:sp>
          <p:nvSpPr>
            <p:cNvPr id="138" name="Rectangle 13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2" name="Rectangle 141">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21 Of The Most Beautiful Song Lyrics Ever Written">
            <a:extLst>
              <a:ext uri="{FF2B5EF4-FFF2-40B4-BE49-F238E27FC236}">
                <a16:creationId xmlns:a16="http://schemas.microsoft.com/office/drawing/2014/main" id="{0A708CE6-D3DF-4003-A0F8-B0089A988AD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268"/>
          <a:stretch/>
        </p:blipFill>
        <p:spPr bwMode="auto">
          <a:xfrm>
            <a:off x="5922492" y="666728"/>
            <a:ext cx="5536001" cy="5465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1871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043017B7-DB56-477D-A4AE-8EC1B3C99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A9AD05-77F3-42FF-8753-AC73B63F17CD}"/>
              </a:ext>
            </a:extLst>
          </p:cNvPr>
          <p:cNvSpPr>
            <a:spLocks noGrp="1"/>
          </p:cNvSpPr>
          <p:nvPr>
            <p:ph type="ctrTitle"/>
          </p:nvPr>
        </p:nvSpPr>
        <p:spPr>
          <a:xfrm>
            <a:off x="7331384" y="679730"/>
            <a:ext cx="4171994" cy="5482945"/>
          </a:xfrm>
        </p:spPr>
        <p:txBody>
          <a:bodyPr>
            <a:normAutofit/>
          </a:bodyPr>
          <a:lstStyle/>
          <a:p>
            <a:pPr algn="l"/>
            <a:r>
              <a:rPr lang="en-GB" sz="2900" b="1" dirty="0"/>
              <a:t>Today we will tie a yellow ribbon around a branch in your reflection area that will show our prayers.</a:t>
            </a:r>
            <a:br>
              <a:rPr lang="en-GB" sz="2900" b="1" dirty="0"/>
            </a:br>
            <a:br>
              <a:rPr lang="en-GB" sz="2900" b="1" dirty="0"/>
            </a:br>
            <a:r>
              <a:rPr lang="en-GB" sz="2900" b="1" dirty="0"/>
              <a:t>Today we will all make a message of hope and love that we will put together and send to a local care home.</a:t>
            </a:r>
            <a:br>
              <a:rPr lang="en-GB" sz="2900" b="1" dirty="0"/>
            </a:br>
            <a:br>
              <a:rPr lang="en-GB" sz="2900" b="1" dirty="0"/>
            </a:br>
            <a:r>
              <a:rPr lang="en-GB" sz="2900" b="1" dirty="0"/>
              <a:t> </a:t>
            </a:r>
          </a:p>
        </p:txBody>
      </p:sp>
      <p:grpSp>
        <p:nvGrpSpPr>
          <p:cNvPr id="80" name="Group 79">
            <a:extLst>
              <a:ext uri="{FF2B5EF4-FFF2-40B4-BE49-F238E27FC236}">
                <a16:creationId xmlns:a16="http://schemas.microsoft.com/office/drawing/2014/main" id="{3AF6A671-C637-4547-85F4-51B6D188139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2218698" y="2733627"/>
            <a:ext cx="1340409" cy="5777807"/>
            <a:chOff x="329184" y="2"/>
            <a:chExt cx="524256" cy="5777807"/>
          </a:xfrm>
        </p:grpSpPr>
        <p:cxnSp>
          <p:nvCxnSpPr>
            <p:cNvPr id="81" name="Straight Connector 80">
              <a:extLst>
                <a:ext uri="{FF2B5EF4-FFF2-40B4-BE49-F238E27FC236}">
                  <a16:creationId xmlns:a16="http://schemas.microsoft.com/office/drawing/2014/main" id="{C575CF26-3D3C-4C5A-A2B7-00432016EF62}"/>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1208"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82" name="Rectangle 81">
              <a:extLst>
                <a:ext uri="{FF2B5EF4-FFF2-40B4-BE49-F238E27FC236}">
                  <a16:creationId xmlns:a16="http://schemas.microsoft.com/office/drawing/2014/main" id="{99413ED5-9ED4-4772-BCE4-2BCAE6B12E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2"/>
              <a:ext cx="524256" cy="566677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4" name="Rectangle 83">
            <a:extLst>
              <a:ext uri="{FF2B5EF4-FFF2-40B4-BE49-F238E27FC236}">
                <a16:creationId xmlns:a16="http://schemas.microsoft.com/office/drawing/2014/main" id="{04357C93-F0CB-4A1C-8F77-4E90637898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8623" y="372533"/>
            <a:ext cx="6116779" cy="606872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098" name="Picture 2" descr="Supermarket Flowers|Ed Sheeran | Ed sheeran lyrics, Lyrics to live by, Ed  sheeran quotes">
            <a:extLst>
              <a:ext uri="{FF2B5EF4-FFF2-40B4-BE49-F238E27FC236}">
                <a16:creationId xmlns:a16="http://schemas.microsoft.com/office/drawing/2014/main" id="{6067BAB6-FF79-47AA-9DFF-D879B506FF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27" r="-2" b="-2"/>
          <a:stretch/>
        </p:blipFill>
        <p:spPr bwMode="auto">
          <a:xfrm>
            <a:off x="942597" y="612553"/>
            <a:ext cx="5608830" cy="5632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780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0A597D97-203B-498B-95D3-E90DC961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Romantic Candles | Yu Tung Brian Chan | Flickr">
            <a:extLst>
              <a:ext uri="{FF2B5EF4-FFF2-40B4-BE49-F238E27FC236}">
                <a16:creationId xmlns:a16="http://schemas.microsoft.com/office/drawing/2014/main" id="{E6063747-2193-4C2F-AE4E-50E576CD7A6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296" b="26316"/>
          <a:stretch/>
        </p:blipFill>
        <p:spPr bwMode="auto">
          <a:xfrm>
            <a:off x="4267201" y="10"/>
            <a:ext cx="7924800" cy="3383270"/>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St Barnabas Hospice is participating in the National Day of Reflection">
            <a:extLst>
              <a:ext uri="{FF2B5EF4-FFF2-40B4-BE49-F238E27FC236}">
                <a16:creationId xmlns:a16="http://schemas.microsoft.com/office/drawing/2014/main" id="{357462BD-F10E-45AE-ABF3-CC4D7AAD9A5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8075" r="1453" b="-1"/>
          <a:stretch/>
        </p:blipFill>
        <p:spPr bwMode="auto">
          <a:xfrm>
            <a:off x="4650916" y="3474720"/>
            <a:ext cx="7555832" cy="3383280"/>
          </a:xfrm>
          <a:prstGeom prst="rect">
            <a:avLst/>
          </a:prstGeom>
          <a:noFill/>
          <a:extLst>
            <a:ext uri="{909E8E84-426E-40DD-AFC4-6F175D3DCCD1}">
              <a14:hiddenFill xmlns:a14="http://schemas.microsoft.com/office/drawing/2010/main">
                <a:solidFill>
                  <a:srgbClr val="FFFFFF"/>
                </a:solidFill>
              </a14:hiddenFill>
            </a:ext>
          </a:extLst>
        </p:spPr>
      </p:pic>
      <p:sp useBgFill="1">
        <p:nvSpPr>
          <p:cNvPr id="193" name="Freeform: Shape 192">
            <a:extLst>
              <a:ext uri="{FF2B5EF4-FFF2-40B4-BE49-F238E27FC236}">
                <a16:creationId xmlns:a16="http://schemas.microsoft.com/office/drawing/2014/main" id="{6A6EF10E-DF41-4BD3-8EB4-6F646531DC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44272" cy="6858000"/>
          </a:xfrm>
          <a:custGeom>
            <a:avLst/>
            <a:gdLst>
              <a:gd name="connsiteX0" fmla="*/ 0 w 6244272"/>
              <a:gd name="connsiteY0" fmla="*/ 0 h 6858000"/>
              <a:gd name="connsiteX1" fmla="*/ 732568 w 6244272"/>
              <a:gd name="connsiteY1" fmla="*/ 0 h 6858000"/>
              <a:gd name="connsiteX2" fmla="*/ 947849 w 6244272"/>
              <a:gd name="connsiteY2" fmla="*/ 0 h 6858000"/>
              <a:gd name="connsiteX3" fmla="*/ 1823619 w 6244272"/>
              <a:gd name="connsiteY3" fmla="*/ 0 h 6858000"/>
              <a:gd name="connsiteX4" fmla="*/ 5235673 w 6244272"/>
              <a:gd name="connsiteY4" fmla="*/ 0 h 6858000"/>
              <a:gd name="connsiteX5" fmla="*/ 4933297 w 6244272"/>
              <a:gd name="connsiteY5" fmla="*/ 110269 h 6858000"/>
              <a:gd name="connsiteX6" fmla="*/ 4976910 w 6244272"/>
              <a:gd name="connsiteY6" fmla="*/ 135168 h 6858000"/>
              <a:gd name="connsiteX7" fmla="*/ 5238580 w 6244272"/>
              <a:gd name="connsiteY7" fmla="*/ 71141 h 6858000"/>
              <a:gd name="connsiteX8" fmla="*/ 5290914 w 6244272"/>
              <a:gd name="connsiteY8" fmla="*/ 88927 h 6858000"/>
              <a:gd name="connsiteX9" fmla="*/ 5264747 w 6244272"/>
              <a:gd name="connsiteY9" fmla="*/ 163625 h 6858000"/>
              <a:gd name="connsiteX10" fmla="*/ 5151357 w 6244272"/>
              <a:gd name="connsiteY10" fmla="*/ 192082 h 6858000"/>
              <a:gd name="connsiteX11" fmla="*/ 4974002 w 6244272"/>
              <a:gd name="connsiteY11" fmla="*/ 373491 h 6858000"/>
              <a:gd name="connsiteX12" fmla="*/ 5241488 w 6244272"/>
              <a:gd name="connsiteY12" fmla="*/ 352148 h 6858000"/>
              <a:gd name="connsiteX13" fmla="*/ 5288007 w 6244272"/>
              <a:gd name="connsiteY13" fmla="*/ 394834 h 6858000"/>
              <a:gd name="connsiteX14" fmla="*/ 5305452 w 6244272"/>
              <a:gd name="connsiteY14" fmla="*/ 451747 h 6858000"/>
              <a:gd name="connsiteX15" fmla="*/ 5383953 w 6244272"/>
              <a:gd name="connsiteY15" fmla="*/ 359262 h 6858000"/>
              <a:gd name="connsiteX16" fmla="*/ 5450825 w 6244272"/>
              <a:gd name="connsiteY16" fmla="*/ 334364 h 6858000"/>
              <a:gd name="connsiteX17" fmla="*/ 5471177 w 6244272"/>
              <a:gd name="connsiteY17" fmla="*/ 416176 h 6858000"/>
              <a:gd name="connsiteX18" fmla="*/ 5410121 w 6244272"/>
              <a:gd name="connsiteY18" fmla="*/ 505101 h 6858000"/>
              <a:gd name="connsiteX19" fmla="*/ 5247303 w 6244272"/>
              <a:gd name="connsiteY19" fmla="*/ 558458 h 6858000"/>
              <a:gd name="connsiteX20" fmla="*/ 5421750 w 6244272"/>
              <a:gd name="connsiteY20" fmla="*/ 558458 h 6858000"/>
              <a:gd name="connsiteX21" fmla="*/ 5622364 w 6244272"/>
              <a:gd name="connsiteY21" fmla="*/ 522887 h 6858000"/>
              <a:gd name="connsiteX22" fmla="*/ 5834608 w 6244272"/>
              <a:gd name="connsiteY22" fmla="*/ 533558 h 6858000"/>
              <a:gd name="connsiteX23" fmla="*/ 6035223 w 6244272"/>
              <a:gd name="connsiteY23" fmla="*/ 462417 h 6858000"/>
              <a:gd name="connsiteX24" fmla="*/ 6238745 w 6244272"/>
              <a:gd name="connsiteY24" fmla="*/ 465975 h 6858000"/>
              <a:gd name="connsiteX25" fmla="*/ 5337434 w 6244272"/>
              <a:gd name="connsiteY25" fmla="*/ 910606 h 6858000"/>
              <a:gd name="connsiteX26" fmla="*/ 5381046 w 6244272"/>
              <a:gd name="connsiteY26" fmla="*/ 921277 h 6858000"/>
              <a:gd name="connsiteX27" fmla="*/ 5439195 w 6244272"/>
              <a:gd name="connsiteY27" fmla="*/ 949734 h 6858000"/>
              <a:gd name="connsiteX28" fmla="*/ 5395583 w 6244272"/>
              <a:gd name="connsiteY28" fmla="*/ 1006647 h 6858000"/>
              <a:gd name="connsiteX29" fmla="*/ 5160079 w 6244272"/>
              <a:gd name="connsiteY29" fmla="*/ 1113358 h 6858000"/>
              <a:gd name="connsiteX30" fmla="*/ 5101930 w 6244272"/>
              <a:gd name="connsiteY30" fmla="*/ 1220069 h 6858000"/>
              <a:gd name="connsiteX31" fmla="*/ 5174617 w 6244272"/>
              <a:gd name="connsiteY31" fmla="*/ 1209399 h 6858000"/>
              <a:gd name="connsiteX32" fmla="*/ 5238580 w 6244272"/>
              <a:gd name="connsiteY32" fmla="*/ 1230741 h 6858000"/>
              <a:gd name="connsiteX33" fmla="*/ 5212414 w 6244272"/>
              <a:gd name="connsiteY33" fmla="*/ 1365909 h 6858000"/>
              <a:gd name="connsiteX34" fmla="*/ 4878056 w 6244272"/>
              <a:gd name="connsiteY34" fmla="*/ 1540204 h 6858000"/>
              <a:gd name="connsiteX35" fmla="*/ 4848982 w 6244272"/>
              <a:gd name="connsiteY35" fmla="*/ 1597117 h 6858000"/>
              <a:gd name="connsiteX36" fmla="*/ 4889686 w 6244272"/>
              <a:gd name="connsiteY36" fmla="*/ 1636245 h 6858000"/>
              <a:gd name="connsiteX37" fmla="*/ 4997261 w 6244272"/>
              <a:gd name="connsiteY37" fmla="*/ 1657587 h 6858000"/>
              <a:gd name="connsiteX38" fmla="*/ 4846074 w 6244272"/>
              <a:gd name="connsiteY38" fmla="*/ 1849668 h 6858000"/>
              <a:gd name="connsiteX39" fmla="*/ 4790832 w 6244272"/>
              <a:gd name="connsiteY39" fmla="*/ 1903025 h 6858000"/>
              <a:gd name="connsiteX40" fmla="*/ 4694886 w 6244272"/>
              <a:gd name="connsiteY40" fmla="*/ 1984836 h 6858000"/>
              <a:gd name="connsiteX41" fmla="*/ 4694886 w 6244272"/>
              <a:gd name="connsiteY41" fmla="*/ 2013292 h 6858000"/>
              <a:gd name="connsiteX42" fmla="*/ 4822814 w 6244272"/>
              <a:gd name="connsiteY42" fmla="*/ 2102219 h 6858000"/>
              <a:gd name="connsiteX43" fmla="*/ 5055411 w 6244272"/>
              <a:gd name="connsiteY43" fmla="*/ 2077320 h 6858000"/>
              <a:gd name="connsiteX44" fmla="*/ 4712331 w 6244272"/>
              <a:gd name="connsiteY44" fmla="*/ 2208931 h 6858000"/>
              <a:gd name="connsiteX45" fmla="*/ 5822979 w 6244272"/>
              <a:gd name="connsiteY45" fmla="*/ 1892353 h 6858000"/>
              <a:gd name="connsiteX46" fmla="*/ 5753200 w 6244272"/>
              <a:gd name="connsiteY46" fmla="*/ 1974165 h 6858000"/>
              <a:gd name="connsiteX47" fmla="*/ 5363601 w 6244272"/>
              <a:gd name="connsiteY47" fmla="*/ 2191146 h 6858000"/>
              <a:gd name="connsiteX48" fmla="*/ 5253118 w 6244272"/>
              <a:gd name="connsiteY48" fmla="*/ 2326314 h 6858000"/>
              <a:gd name="connsiteX49" fmla="*/ 5136819 w 6244272"/>
              <a:gd name="connsiteY49" fmla="*/ 2401012 h 6858000"/>
              <a:gd name="connsiteX50" fmla="*/ 4974002 w 6244272"/>
              <a:gd name="connsiteY50" fmla="*/ 2401012 h 6858000"/>
              <a:gd name="connsiteX51" fmla="*/ 4857704 w 6244272"/>
              <a:gd name="connsiteY51" fmla="*/ 2518395 h 6858000"/>
              <a:gd name="connsiteX52" fmla="*/ 4976910 w 6244272"/>
              <a:gd name="connsiteY52" fmla="*/ 2543294 h 6858000"/>
              <a:gd name="connsiteX53" fmla="*/ 5116467 w 6244272"/>
              <a:gd name="connsiteY53" fmla="*/ 2525509 h 6858000"/>
              <a:gd name="connsiteX54" fmla="*/ 5273470 w 6244272"/>
              <a:gd name="connsiteY54" fmla="*/ 2564636 h 6858000"/>
              <a:gd name="connsiteX55" fmla="*/ 5418843 w 6244272"/>
              <a:gd name="connsiteY55" fmla="*/ 2532623 h 6858000"/>
              <a:gd name="connsiteX56" fmla="*/ 5593290 w 6244272"/>
              <a:gd name="connsiteY56" fmla="*/ 2553965 h 6858000"/>
              <a:gd name="connsiteX57" fmla="*/ 5648532 w 6244272"/>
              <a:gd name="connsiteY57" fmla="*/ 2692689 h 6858000"/>
              <a:gd name="connsiteX58" fmla="*/ 5665976 w 6244272"/>
              <a:gd name="connsiteY58" fmla="*/ 2703362 h 6858000"/>
              <a:gd name="connsiteX59" fmla="*/ 5988704 w 6244272"/>
              <a:gd name="connsiteY59" fmla="*/ 2923898 h 6858000"/>
              <a:gd name="connsiteX60" fmla="*/ 6078835 w 6244272"/>
              <a:gd name="connsiteY60" fmla="*/ 2941684 h 6858000"/>
              <a:gd name="connsiteX61" fmla="*/ 5546771 w 6244272"/>
              <a:gd name="connsiteY61" fmla="*/ 3329402 h 6858000"/>
              <a:gd name="connsiteX62" fmla="*/ 5904388 w 6244272"/>
              <a:gd name="connsiteY62" fmla="*/ 3229805 h 6858000"/>
              <a:gd name="connsiteX63" fmla="*/ 5953814 w 6244272"/>
              <a:gd name="connsiteY63" fmla="*/ 3393429 h 6858000"/>
              <a:gd name="connsiteX64" fmla="*/ 5785182 w 6244272"/>
              <a:gd name="connsiteY64" fmla="*/ 3539269 h 6858000"/>
              <a:gd name="connsiteX65" fmla="*/ 5724125 w 6244272"/>
              <a:gd name="connsiteY65" fmla="*/ 3827390 h 6858000"/>
              <a:gd name="connsiteX66" fmla="*/ 5753200 w 6244272"/>
              <a:gd name="connsiteY66" fmla="*/ 4090612 h 6858000"/>
              <a:gd name="connsiteX67" fmla="*/ 5825886 w 6244272"/>
              <a:gd name="connsiteY67" fmla="*/ 4172424 h 6858000"/>
              <a:gd name="connsiteX68" fmla="*/ 5930554 w 6244272"/>
              <a:gd name="connsiteY68" fmla="*/ 4321821 h 6858000"/>
              <a:gd name="connsiteX69" fmla="*/ 5994519 w 6244272"/>
              <a:gd name="connsiteY69" fmla="*/ 4414305 h 6858000"/>
              <a:gd name="connsiteX70" fmla="*/ 6218393 w 6244272"/>
              <a:gd name="connsiteY70" fmla="*/ 4378734 h 6858000"/>
              <a:gd name="connsiteX71" fmla="*/ 5918925 w 6244272"/>
              <a:gd name="connsiteY71" fmla="*/ 4613499 h 6858000"/>
              <a:gd name="connsiteX72" fmla="*/ 6160243 w 6244272"/>
              <a:gd name="connsiteY72" fmla="*/ 4585042 h 6858000"/>
              <a:gd name="connsiteX73" fmla="*/ 6238745 w 6244272"/>
              <a:gd name="connsiteY73" fmla="*/ 4602828 h 6858000"/>
              <a:gd name="connsiteX74" fmla="*/ 6195133 w 6244272"/>
              <a:gd name="connsiteY74" fmla="*/ 4677526 h 6858000"/>
              <a:gd name="connsiteX75" fmla="*/ 6017778 w 6244272"/>
              <a:gd name="connsiteY75" fmla="*/ 4805580 h 6858000"/>
              <a:gd name="connsiteX76" fmla="*/ 5651439 w 6244272"/>
              <a:gd name="connsiteY76" fmla="*/ 5154171 h 6858000"/>
              <a:gd name="connsiteX77" fmla="*/ 6006149 w 6244272"/>
              <a:gd name="connsiteY77" fmla="*/ 4994104 h 6858000"/>
              <a:gd name="connsiteX78" fmla="*/ 5633994 w 6244272"/>
              <a:gd name="connsiteY78" fmla="*/ 5353367 h 6858000"/>
              <a:gd name="connsiteX79" fmla="*/ 5552586 w 6244272"/>
              <a:gd name="connsiteY79" fmla="*/ 5474306 h 6858000"/>
              <a:gd name="connsiteX80" fmla="*/ 5383953 w 6244272"/>
              <a:gd name="connsiteY80" fmla="*/ 5769542 h 6858000"/>
              <a:gd name="connsiteX81" fmla="*/ 5392675 w 6244272"/>
              <a:gd name="connsiteY81" fmla="*/ 5801555 h 6858000"/>
              <a:gd name="connsiteX82" fmla="*/ 5584568 w 6244272"/>
              <a:gd name="connsiteY82" fmla="*/ 5755314 h 6858000"/>
              <a:gd name="connsiteX83" fmla="*/ 5334526 w 6244272"/>
              <a:gd name="connsiteY83" fmla="*/ 6004307 h 6858000"/>
              <a:gd name="connsiteX84" fmla="*/ 5075763 w 6244272"/>
              <a:gd name="connsiteY84" fmla="*/ 6196388 h 6858000"/>
              <a:gd name="connsiteX85" fmla="*/ 5258933 w 6244272"/>
              <a:gd name="connsiteY85" fmla="*/ 6167932 h 6858000"/>
              <a:gd name="connsiteX86" fmla="*/ 5511881 w 6244272"/>
              <a:gd name="connsiteY86" fmla="*/ 6057663 h 6858000"/>
              <a:gd name="connsiteX87" fmla="*/ 5599105 w 6244272"/>
              <a:gd name="connsiteY87" fmla="*/ 6100347 h 6858000"/>
              <a:gd name="connsiteX88" fmla="*/ 5360693 w 6244272"/>
              <a:gd name="connsiteY88" fmla="*/ 6281757 h 6858000"/>
              <a:gd name="connsiteX89" fmla="*/ 5224043 w 6244272"/>
              <a:gd name="connsiteY89" fmla="*/ 6367127 h 6858000"/>
              <a:gd name="connsiteX90" fmla="*/ 5168801 w 6244272"/>
              <a:gd name="connsiteY90" fmla="*/ 6431153 h 6858000"/>
              <a:gd name="connsiteX91" fmla="*/ 5011799 w 6244272"/>
              <a:gd name="connsiteY91" fmla="*/ 6658805 h 6858000"/>
              <a:gd name="connsiteX92" fmla="*/ 4651275 w 6244272"/>
              <a:gd name="connsiteY92" fmla="*/ 6858000 h 6858000"/>
              <a:gd name="connsiteX93" fmla="*/ 1823619 w 6244272"/>
              <a:gd name="connsiteY93" fmla="*/ 6858000 h 6858000"/>
              <a:gd name="connsiteX94" fmla="*/ 947849 w 6244272"/>
              <a:gd name="connsiteY94" fmla="*/ 6858000 h 6858000"/>
              <a:gd name="connsiteX95" fmla="*/ 732568 w 6244272"/>
              <a:gd name="connsiteY95" fmla="*/ 6858000 h 6858000"/>
              <a:gd name="connsiteX96" fmla="*/ 0 w 6244272"/>
              <a:gd name="connsiteY9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Lst>
            <a:rect l="l" t="t" r="r" b="b"/>
            <a:pathLst>
              <a:path w="6244272" h="6858000">
                <a:moveTo>
                  <a:pt x="0" y="0"/>
                </a:moveTo>
                <a:lnTo>
                  <a:pt x="732568" y="0"/>
                </a:lnTo>
                <a:lnTo>
                  <a:pt x="947849" y="0"/>
                </a:lnTo>
                <a:lnTo>
                  <a:pt x="1823619" y="0"/>
                </a:lnTo>
                <a:lnTo>
                  <a:pt x="5235673" y="0"/>
                </a:lnTo>
                <a:cubicBezTo>
                  <a:pt x="5133912" y="35571"/>
                  <a:pt x="5035058" y="78255"/>
                  <a:pt x="4933297" y="110269"/>
                </a:cubicBezTo>
                <a:cubicBezTo>
                  <a:pt x="4947835" y="145839"/>
                  <a:pt x="4962372" y="138725"/>
                  <a:pt x="4976910" y="135168"/>
                </a:cubicBezTo>
                <a:cubicBezTo>
                  <a:pt x="5064133" y="120941"/>
                  <a:pt x="5154264" y="110269"/>
                  <a:pt x="5238580" y="71141"/>
                </a:cubicBezTo>
                <a:cubicBezTo>
                  <a:pt x="5258933" y="64027"/>
                  <a:pt x="5282192" y="64027"/>
                  <a:pt x="5290914" y="88927"/>
                </a:cubicBezTo>
                <a:cubicBezTo>
                  <a:pt x="5305452" y="124497"/>
                  <a:pt x="5285100" y="145839"/>
                  <a:pt x="5264747" y="163625"/>
                </a:cubicBezTo>
                <a:cubicBezTo>
                  <a:pt x="5229858" y="195638"/>
                  <a:pt x="5189154" y="188525"/>
                  <a:pt x="5151357" y="192082"/>
                </a:cubicBezTo>
                <a:cubicBezTo>
                  <a:pt x="5046689" y="209867"/>
                  <a:pt x="4997261" y="259665"/>
                  <a:pt x="4974002" y="373491"/>
                </a:cubicBezTo>
                <a:cubicBezTo>
                  <a:pt x="5064133" y="327250"/>
                  <a:pt x="5154264" y="384162"/>
                  <a:pt x="5241488" y="352148"/>
                </a:cubicBezTo>
                <a:cubicBezTo>
                  <a:pt x="5264747" y="345034"/>
                  <a:pt x="5299637" y="355706"/>
                  <a:pt x="5288007" y="394834"/>
                </a:cubicBezTo>
                <a:cubicBezTo>
                  <a:pt x="5276378" y="430405"/>
                  <a:pt x="5238580" y="458860"/>
                  <a:pt x="5305452" y="451747"/>
                </a:cubicBezTo>
                <a:cubicBezTo>
                  <a:pt x="5354879" y="448189"/>
                  <a:pt x="5369416" y="405504"/>
                  <a:pt x="5383953" y="359262"/>
                </a:cubicBezTo>
                <a:cubicBezTo>
                  <a:pt x="5395583" y="334364"/>
                  <a:pt x="5427565" y="320135"/>
                  <a:pt x="5450825" y="334364"/>
                </a:cubicBezTo>
                <a:cubicBezTo>
                  <a:pt x="5479899" y="348592"/>
                  <a:pt x="5471177" y="387720"/>
                  <a:pt x="5471177" y="416176"/>
                </a:cubicBezTo>
                <a:cubicBezTo>
                  <a:pt x="5474085" y="469532"/>
                  <a:pt x="5450825" y="494431"/>
                  <a:pt x="5410121" y="505101"/>
                </a:cubicBezTo>
                <a:cubicBezTo>
                  <a:pt x="5360693" y="519330"/>
                  <a:pt x="5311267" y="537116"/>
                  <a:pt x="5247303" y="558458"/>
                </a:cubicBezTo>
                <a:cubicBezTo>
                  <a:pt x="5317082" y="594028"/>
                  <a:pt x="5369416" y="586915"/>
                  <a:pt x="5421750" y="558458"/>
                </a:cubicBezTo>
                <a:cubicBezTo>
                  <a:pt x="5485714" y="526444"/>
                  <a:pt x="5570030" y="483759"/>
                  <a:pt x="5622364" y="522887"/>
                </a:cubicBezTo>
                <a:cubicBezTo>
                  <a:pt x="5700865" y="579800"/>
                  <a:pt x="5764829" y="544229"/>
                  <a:pt x="5834608" y="533558"/>
                </a:cubicBezTo>
                <a:cubicBezTo>
                  <a:pt x="5979982" y="512216"/>
                  <a:pt x="5889850" y="480203"/>
                  <a:pt x="6035223" y="462417"/>
                </a:cubicBezTo>
                <a:cubicBezTo>
                  <a:pt x="6093372" y="455303"/>
                  <a:pt x="6154429" y="426847"/>
                  <a:pt x="6238745" y="465975"/>
                </a:cubicBezTo>
                <a:cubicBezTo>
                  <a:pt x="5857868" y="672284"/>
                  <a:pt x="5677606" y="658055"/>
                  <a:pt x="5337434" y="910606"/>
                </a:cubicBezTo>
                <a:cubicBezTo>
                  <a:pt x="5351971" y="935506"/>
                  <a:pt x="5366508" y="924835"/>
                  <a:pt x="5381046" y="921277"/>
                </a:cubicBezTo>
                <a:cubicBezTo>
                  <a:pt x="5404305" y="917720"/>
                  <a:pt x="5433380" y="903491"/>
                  <a:pt x="5439195" y="949734"/>
                </a:cubicBezTo>
                <a:cubicBezTo>
                  <a:pt x="5442103" y="985305"/>
                  <a:pt x="5424657" y="1003089"/>
                  <a:pt x="5395583" y="1006647"/>
                </a:cubicBezTo>
                <a:cubicBezTo>
                  <a:pt x="5311267" y="1020875"/>
                  <a:pt x="5235673" y="1070674"/>
                  <a:pt x="5160079" y="1113358"/>
                </a:cubicBezTo>
                <a:cubicBezTo>
                  <a:pt x="5125190" y="1131144"/>
                  <a:pt x="5087393" y="1156043"/>
                  <a:pt x="5101930" y="1220069"/>
                </a:cubicBezTo>
                <a:cubicBezTo>
                  <a:pt x="5131004" y="1237855"/>
                  <a:pt x="5151357" y="1212955"/>
                  <a:pt x="5174617" y="1209399"/>
                </a:cubicBezTo>
                <a:cubicBezTo>
                  <a:pt x="5197876" y="1205842"/>
                  <a:pt x="5253118" y="1220069"/>
                  <a:pt x="5238580" y="1230741"/>
                </a:cubicBezTo>
                <a:cubicBezTo>
                  <a:pt x="5171709" y="1269868"/>
                  <a:pt x="5293822" y="1365909"/>
                  <a:pt x="5212414" y="1365909"/>
                </a:cubicBezTo>
                <a:cubicBezTo>
                  <a:pt x="5078671" y="1365909"/>
                  <a:pt x="5005984" y="1536647"/>
                  <a:pt x="4878056" y="1540204"/>
                </a:cubicBezTo>
                <a:cubicBezTo>
                  <a:pt x="4857704" y="1540204"/>
                  <a:pt x="4848982" y="1572219"/>
                  <a:pt x="4848982" y="1597117"/>
                </a:cubicBezTo>
                <a:cubicBezTo>
                  <a:pt x="4848982" y="1629132"/>
                  <a:pt x="4869333" y="1632688"/>
                  <a:pt x="4889686" y="1636245"/>
                </a:cubicBezTo>
                <a:cubicBezTo>
                  <a:pt x="4921668" y="1639802"/>
                  <a:pt x="4956557" y="1597117"/>
                  <a:pt x="4997261" y="1657587"/>
                </a:cubicBezTo>
                <a:cubicBezTo>
                  <a:pt x="4921668" y="1693158"/>
                  <a:pt x="4843167" y="1728729"/>
                  <a:pt x="4846074" y="1849668"/>
                </a:cubicBezTo>
                <a:cubicBezTo>
                  <a:pt x="4846074" y="1881683"/>
                  <a:pt x="4814092" y="1895910"/>
                  <a:pt x="4790832" y="1903025"/>
                </a:cubicBezTo>
                <a:cubicBezTo>
                  <a:pt x="4750128" y="1917252"/>
                  <a:pt x="4718146" y="1938595"/>
                  <a:pt x="4694886" y="1984836"/>
                </a:cubicBezTo>
                <a:cubicBezTo>
                  <a:pt x="4694886" y="1995507"/>
                  <a:pt x="4694886" y="2002622"/>
                  <a:pt x="4694886" y="2013292"/>
                </a:cubicBezTo>
                <a:cubicBezTo>
                  <a:pt x="4700701" y="2123562"/>
                  <a:pt x="4758850" y="2120004"/>
                  <a:pt x="4822814" y="2102219"/>
                </a:cubicBezTo>
                <a:cubicBezTo>
                  <a:pt x="4898408" y="2080877"/>
                  <a:pt x="4974002" y="2038192"/>
                  <a:pt x="5055411" y="2077320"/>
                </a:cubicBezTo>
                <a:cubicBezTo>
                  <a:pt x="4942020" y="2130676"/>
                  <a:pt x="4817000" y="2134233"/>
                  <a:pt x="4712331" y="2208931"/>
                </a:cubicBezTo>
                <a:cubicBezTo>
                  <a:pt x="5101930" y="2223159"/>
                  <a:pt x="5445010" y="1984836"/>
                  <a:pt x="5822979" y="1892353"/>
                </a:cubicBezTo>
                <a:cubicBezTo>
                  <a:pt x="5811349" y="1952823"/>
                  <a:pt x="5779367" y="1967051"/>
                  <a:pt x="5753200" y="1974165"/>
                </a:cubicBezTo>
                <a:cubicBezTo>
                  <a:pt x="5613642" y="2020407"/>
                  <a:pt x="5491529" y="2112891"/>
                  <a:pt x="5363601" y="2191146"/>
                </a:cubicBezTo>
                <a:cubicBezTo>
                  <a:pt x="5311267" y="2223159"/>
                  <a:pt x="5273470" y="2258731"/>
                  <a:pt x="5253118" y="2326314"/>
                </a:cubicBezTo>
                <a:cubicBezTo>
                  <a:pt x="5235673" y="2390340"/>
                  <a:pt x="5200783" y="2418796"/>
                  <a:pt x="5136819" y="2401012"/>
                </a:cubicBezTo>
                <a:cubicBezTo>
                  <a:pt x="5084485" y="2386784"/>
                  <a:pt x="5029243" y="2393898"/>
                  <a:pt x="4974002" y="2401012"/>
                </a:cubicBezTo>
                <a:cubicBezTo>
                  <a:pt x="4912946" y="2408126"/>
                  <a:pt x="4843167" y="2479267"/>
                  <a:pt x="4857704" y="2518395"/>
                </a:cubicBezTo>
                <a:cubicBezTo>
                  <a:pt x="4886778" y="2582422"/>
                  <a:pt x="4936205" y="2550408"/>
                  <a:pt x="4976910" y="2543294"/>
                </a:cubicBezTo>
                <a:cubicBezTo>
                  <a:pt x="5026336" y="2536181"/>
                  <a:pt x="5116467" y="2518395"/>
                  <a:pt x="5116467" y="2525509"/>
                </a:cubicBezTo>
                <a:cubicBezTo>
                  <a:pt x="5148450" y="2685576"/>
                  <a:pt x="5221136" y="2564636"/>
                  <a:pt x="5273470" y="2564636"/>
                </a:cubicBezTo>
                <a:cubicBezTo>
                  <a:pt x="5322897" y="2564636"/>
                  <a:pt x="5372323" y="2546851"/>
                  <a:pt x="5418843" y="2532623"/>
                </a:cubicBezTo>
                <a:cubicBezTo>
                  <a:pt x="5479899" y="2514837"/>
                  <a:pt x="5535140" y="2546851"/>
                  <a:pt x="5593290" y="2553965"/>
                </a:cubicBezTo>
                <a:cubicBezTo>
                  <a:pt x="5645624" y="2561080"/>
                  <a:pt x="5616550" y="2653563"/>
                  <a:pt x="5648532" y="2692689"/>
                </a:cubicBezTo>
                <a:cubicBezTo>
                  <a:pt x="5654346" y="2703362"/>
                  <a:pt x="5660161" y="2703362"/>
                  <a:pt x="5665976" y="2703362"/>
                </a:cubicBezTo>
                <a:cubicBezTo>
                  <a:pt x="5683421" y="2980812"/>
                  <a:pt x="5988704" y="2913227"/>
                  <a:pt x="5988704" y="2923898"/>
                </a:cubicBezTo>
                <a:cubicBezTo>
                  <a:pt x="6014871" y="2941684"/>
                  <a:pt x="6046853" y="2899000"/>
                  <a:pt x="6078835" y="2941684"/>
                </a:cubicBezTo>
                <a:cubicBezTo>
                  <a:pt x="5942185" y="3137322"/>
                  <a:pt x="5732847" y="3183563"/>
                  <a:pt x="5546771" y="3329402"/>
                </a:cubicBezTo>
                <a:cubicBezTo>
                  <a:pt x="5700865" y="3379202"/>
                  <a:pt x="5790997" y="3208463"/>
                  <a:pt x="5904388" y="3229805"/>
                </a:cubicBezTo>
                <a:cubicBezTo>
                  <a:pt x="5959629" y="3283162"/>
                  <a:pt x="5793904" y="3368530"/>
                  <a:pt x="5953814" y="3393429"/>
                </a:cubicBezTo>
                <a:cubicBezTo>
                  <a:pt x="5884036" y="3439672"/>
                  <a:pt x="5834608" y="3485914"/>
                  <a:pt x="5785182" y="3539269"/>
                </a:cubicBezTo>
                <a:cubicBezTo>
                  <a:pt x="5700865" y="3635309"/>
                  <a:pt x="5683421" y="3699337"/>
                  <a:pt x="5724125" y="3827390"/>
                </a:cubicBezTo>
                <a:cubicBezTo>
                  <a:pt x="5750293" y="3912759"/>
                  <a:pt x="5788089" y="3991015"/>
                  <a:pt x="5753200" y="4090612"/>
                </a:cubicBezTo>
                <a:cubicBezTo>
                  <a:pt x="5729940" y="4158196"/>
                  <a:pt x="5738663" y="4204438"/>
                  <a:pt x="5825886" y="4172424"/>
                </a:cubicBezTo>
                <a:cubicBezTo>
                  <a:pt x="5918925" y="4140411"/>
                  <a:pt x="5953814" y="4200882"/>
                  <a:pt x="5930554" y="4321821"/>
                </a:cubicBezTo>
                <a:cubicBezTo>
                  <a:pt x="5916018" y="4400076"/>
                  <a:pt x="5930554" y="4424975"/>
                  <a:pt x="5994519" y="4414305"/>
                </a:cubicBezTo>
                <a:cubicBezTo>
                  <a:pt x="6064297" y="4403633"/>
                  <a:pt x="6131169" y="4353835"/>
                  <a:pt x="6218393" y="4378734"/>
                </a:cubicBezTo>
                <a:cubicBezTo>
                  <a:pt x="6148614" y="4521016"/>
                  <a:pt x="6000333" y="4478331"/>
                  <a:pt x="5918925" y="4613499"/>
                </a:cubicBezTo>
                <a:cubicBezTo>
                  <a:pt x="6014871" y="4613499"/>
                  <a:pt x="6090465" y="4613499"/>
                  <a:pt x="6160243" y="4585042"/>
                </a:cubicBezTo>
                <a:cubicBezTo>
                  <a:pt x="6189318" y="4574373"/>
                  <a:pt x="6221300" y="4560144"/>
                  <a:pt x="6238745" y="4602828"/>
                </a:cubicBezTo>
                <a:cubicBezTo>
                  <a:pt x="6259098" y="4652628"/>
                  <a:pt x="6218393" y="4670412"/>
                  <a:pt x="6195133" y="4677526"/>
                </a:cubicBezTo>
                <a:cubicBezTo>
                  <a:pt x="6128261" y="4702425"/>
                  <a:pt x="6075928" y="4759339"/>
                  <a:pt x="6017778" y="4805580"/>
                </a:cubicBezTo>
                <a:cubicBezTo>
                  <a:pt x="5892758" y="4905177"/>
                  <a:pt x="5756107" y="4990547"/>
                  <a:pt x="5651439" y="5154171"/>
                </a:cubicBezTo>
                <a:cubicBezTo>
                  <a:pt x="5782275" y="5111487"/>
                  <a:pt x="5881128" y="5011889"/>
                  <a:pt x="6006149" y="4994104"/>
                </a:cubicBezTo>
                <a:cubicBezTo>
                  <a:pt x="5898572" y="5143500"/>
                  <a:pt x="5761922" y="5243097"/>
                  <a:pt x="5633994" y="5353367"/>
                </a:cubicBezTo>
                <a:cubicBezTo>
                  <a:pt x="5596197" y="5385379"/>
                  <a:pt x="5558400" y="5406721"/>
                  <a:pt x="5552586" y="5474306"/>
                </a:cubicBezTo>
                <a:cubicBezTo>
                  <a:pt x="5535140" y="5605917"/>
                  <a:pt x="5488622" y="5712629"/>
                  <a:pt x="5383953" y="5769542"/>
                </a:cubicBezTo>
                <a:cubicBezTo>
                  <a:pt x="5383953" y="5769542"/>
                  <a:pt x="5389768" y="5790884"/>
                  <a:pt x="5392675" y="5801555"/>
                </a:cubicBezTo>
                <a:cubicBezTo>
                  <a:pt x="5456640" y="5805112"/>
                  <a:pt x="5506066" y="5726858"/>
                  <a:pt x="5584568" y="5755314"/>
                </a:cubicBezTo>
                <a:cubicBezTo>
                  <a:pt x="5506066" y="5862025"/>
                  <a:pt x="5442103" y="5954508"/>
                  <a:pt x="5334526" y="6004307"/>
                </a:cubicBezTo>
                <a:cubicBezTo>
                  <a:pt x="5247303" y="6043434"/>
                  <a:pt x="5139727" y="6068335"/>
                  <a:pt x="5075763" y="6196388"/>
                </a:cubicBezTo>
                <a:cubicBezTo>
                  <a:pt x="5148450" y="6221287"/>
                  <a:pt x="5203691" y="6189274"/>
                  <a:pt x="5258933" y="6167932"/>
                </a:cubicBezTo>
                <a:cubicBezTo>
                  <a:pt x="5343249" y="6132361"/>
                  <a:pt x="5427565" y="6093234"/>
                  <a:pt x="5511881" y="6057663"/>
                </a:cubicBezTo>
                <a:cubicBezTo>
                  <a:pt x="5543864" y="6043434"/>
                  <a:pt x="5578753" y="6036320"/>
                  <a:pt x="5599105" y="6100347"/>
                </a:cubicBezTo>
                <a:cubicBezTo>
                  <a:pt x="5491529" y="6114575"/>
                  <a:pt x="5427565" y="6199945"/>
                  <a:pt x="5360693" y="6281757"/>
                </a:cubicBezTo>
                <a:cubicBezTo>
                  <a:pt x="5322897" y="6327999"/>
                  <a:pt x="5290914" y="6388469"/>
                  <a:pt x="5224043" y="6367127"/>
                </a:cubicBezTo>
                <a:cubicBezTo>
                  <a:pt x="5189154" y="6356456"/>
                  <a:pt x="5165894" y="6388469"/>
                  <a:pt x="5168801" y="6431153"/>
                </a:cubicBezTo>
                <a:cubicBezTo>
                  <a:pt x="5183339" y="6580550"/>
                  <a:pt x="5099022" y="6630349"/>
                  <a:pt x="5011799" y="6658805"/>
                </a:cubicBezTo>
                <a:cubicBezTo>
                  <a:pt x="4883871" y="6701489"/>
                  <a:pt x="4770480" y="6786859"/>
                  <a:pt x="4651275" y="6858000"/>
                </a:cubicBezTo>
                <a:lnTo>
                  <a:pt x="1823619" y="6858000"/>
                </a:lnTo>
                <a:lnTo>
                  <a:pt x="947849" y="6858000"/>
                </a:lnTo>
                <a:lnTo>
                  <a:pt x="732568" y="6858000"/>
                </a:ln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8A9AD05-77F3-42FF-8753-AC73B63F17CD}"/>
              </a:ext>
            </a:extLst>
          </p:cNvPr>
          <p:cNvSpPr>
            <a:spLocks noGrp="1"/>
          </p:cNvSpPr>
          <p:nvPr>
            <p:ph type="ctrTitle"/>
          </p:nvPr>
        </p:nvSpPr>
        <p:spPr>
          <a:xfrm>
            <a:off x="643468" y="609600"/>
            <a:ext cx="3992700" cy="4495800"/>
          </a:xfrm>
        </p:spPr>
        <p:txBody>
          <a:bodyPr>
            <a:normAutofit/>
          </a:bodyPr>
          <a:lstStyle/>
          <a:p>
            <a:pPr algn="l"/>
            <a:r>
              <a:rPr lang="en-GB" sz="3100" b="1" dirty="0"/>
              <a:t>Today with our parents we will light a light, candle or lantern and put on our door step or in our window to show: </a:t>
            </a:r>
            <a:br>
              <a:rPr lang="en-GB" sz="3100" b="1" dirty="0"/>
            </a:br>
            <a:br>
              <a:rPr lang="en-GB" sz="3100" b="1" dirty="0"/>
            </a:br>
            <a:r>
              <a:rPr lang="en-GB" sz="4000" b="1" dirty="0"/>
              <a:t>We share the light.</a:t>
            </a:r>
            <a:br>
              <a:rPr lang="en-GB" sz="3100" b="1" dirty="0"/>
            </a:br>
            <a:br>
              <a:rPr lang="en-GB" sz="3100" b="1" dirty="0"/>
            </a:br>
            <a:r>
              <a:rPr lang="en-GB" sz="3100" b="1" dirty="0"/>
              <a:t> </a:t>
            </a:r>
          </a:p>
        </p:txBody>
      </p:sp>
    </p:spTree>
    <p:extLst>
      <p:ext uri="{BB962C8B-B14F-4D97-AF65-F5344CB8AC3E}">
        <p14:creationId xmlns:p14="http://schemas.microsoft.com/office/powerpoint/2010/main" val="302516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2" name="Rectangle 191">
            <a:extLst>
              <a:ext uri="{FF2B5EF4-FFF2-40B4-BE49-F238E27FC236}">
                <a16:creationId xmlns:a16="http://schemas.microsoft.com/office/drawing/2014/main" id="{D0E1C78B-4E27-44EC-9937-DEEDAB17B85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26" name="Freeform: Shape 192">
            <a:extLst>
              <a:ext uri="{FF2B5EF4-FFF2-40B4-BE49-F238E27FC236}">
                <a16:creationId xmlns:a16="http://schemas.microsoft.com/office/drawing/2014/main" id="{64E711A9-55E7-429C-8DE7-7133C97255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578600" cy="6858003"/>
          </a:xfrm>
          <a:custGeom>
            <a:avLst/>
            <a:gdLst>
              <a:gd name="connsiteX0" fmla="*/ 3840831 w 6450535"/>
              <a:gd name="connsiteY0" fmla="*/ 0 h 6858003"/>
              <a:gd name="connsiteX1" fmla="*/ 0 w 6450535"/>
              <a:gd name="connsiteY1" fmla="*/ 0 h 6858003"/>
              <a:gd name="connsiteX2" fmla="*/ 0 w 6450535"/>
              <a:gd name="connsiteY2" fmla="*/ 6858002 h 6858003"/>
              <a:gd name="connsiteX3" fmla="*/ 222478 w 6450535"/>
              <a:gd name="connsiteY3" fmla="*/ 6858002 h 6858003"/>
              <a:gd name="connsiteX4" fmla="*/ 222478 w 6450535"/>
              <a:gd name="connsiteY4" fmla="*/ 6858003 h 6858003"/>
              <a:gd name="connsiteX5" fmla="*/ 6450535 w 6450535"/>
              <a:gd name="connsiteY5" fmla="*/ 6858003 h 6858003"/>
              <a:gd name="connsiteX6" fmla="*/ 6450535 w 6450535"/>
              <a:gd name="connsiteY6" fmla="*/ 1 h 6858003"/>
              <a:gd name="connsiteX7" fmla="*/ 3840836 w 6450535"/>
              <a:gd name="connsiteY7" fmla="*/ 1 h 6858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450535" h="6858003">
                <a:moveTo>
                  <a:pt x="3840831" y="0"/>
                </a:moveTo>
                <a:lnTo>
                  <a:pt x="0" y="0"/>
                </a:lnTo>
                <a:lnTo>
                  <a:pt x="0" y="6858002"/>
                </a:lnTo>
                <a:lnTo>
                  <a:pt x="222478" y="6858002"/>
                </a:lnTo>
                <a:lnTo>
                  <a:pt x="222478" y="6858003"/>
                </a:lnTo>
                <a:lnTo>
                  <a:pt x="6450535" y="6858003"/>
                </a:lnTo>
                <a:lnTo>
                  <a:pt x="6450535" y="1"/>
                </a:lnTo>
                <a:lnTo>
                  <a:pt x="3840836" y="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4" name="Arc 193">
            <a:extLst>
              <a:ext uri="{FF2B5EF4-FFF2-40B4-BE49-F238E27FC236}">
                <a16:creationId xmlns:a16="http://schemas.microsoft.com/office/drawing/2014/main" id="{18E928D9-3091-4385-B979-265D55AD02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03011">
            <a:off x="2974408" y="700861"/>
            <a:ext cx="2987899" cy="2987899"/>
          </a:xfrm>
          <a:prstGeom prst="arc">
            <a:avLst>
              <a:gd name="adj1" fmla="val 14612914"/>
              <a:gd name="adj2" fmla="val 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8A9AD05-77F3-42FF-8753-AC73B63F17CD}"/>
              </a:ext>
            </a:extLst>
          </p:cNvPr>
          <p:cNvSpPr>
            <a:spLocks noGrp="1"/>
          </p:cNvSpPr>
          <p:nvPr>
            <p:ph type="ctrTitle"/>
          </p:nvPr>
        </p:nvSpPr>
        <p:spPr>
          <a:xfrm>
            <a:off x="266330" y="143440"/>
            <a:ext cx="6232124" cy="6714559"/>
          </a:xfrm>
        </p:spPr>
        <p:txBody>
          <a:bodyPr>
            <a:normAutofit fontScale="90000"/>
          </a:bodyPr>
          <a:lstStyle/>
          <a:p>
            <a:pPr algn="l"/>
            <a:r>
              <a:rPr lang="en-GB" sz="3600" b="1" i="1" dirty="0">
                <a:solidFill>
                  <a:srgbClr val="FFFFFF"/>
                </a:solidFill>
              </a:rPr>
              <a:t>Dear God,</a:t>
            </a:r>
            <a:br>
              <a:rPr lang="en-GB" sz="3600" b="1" i="1" dirty="0">
                <a:solidFill>
                  <a:srgbClr val="FFFFFF"/>
                </a:solidFill>
              </a:rPr>
            </a:br>
            <a:r>
              <a:rPr lang="en-GB" sz="3600" b="1" i="1" dirty="0">
                <a:solidFill>
                  <a:srgbClr val="FFFFFF"/>
                </a:solidFill>
              </a:rPr>
              <a:t>Be with us as we think about all that has changed </a:t>
            </a:r>
            <a:r>
              <a:rPr lang="en-GB" sz="3200" b="1" i="1" dirty="0">
                <a:solidFill>
                  <a:srgbClr val="FFFFFF"/>
                </a:solidFill>
              </a:rPr>
              <a:t>this year, And help us to trust that you are always with us.</a:t>
            </a:r>
            <a:br>
              <a:rPr lang="en-GB" sz="3200" b="1" i="1" dirty="0">
                <a:solidFill>
                  <a:srgbClr val="FFFFFF"/>
                </a:solidFill>
              </a:rPr>
            </a:br>
            <a:br>
              <a:rPr lang="en-GB" sz="3200" b="1" i="1" dirty="0">
                <a:solidFill>
                  <a:srgbClr val="FFFFFF"/>
                </a:solidFill>
              </a:rPr>
            </a:br>
            <a:r>
              <a:rPr lang="en-GB" sz="3200" b="1" i="1" dirty="0">
                <a:solidFill>
                  <a:srgbClr val="FFFFFF"/>
                </a:solidFill>
              </a:rPr>
              <a:t>Be close to us as we remember those who have died, and help us to trust they are at peace with you.</a:t>
            </a:r>
            <a:br>
              <a:rPr lang="en-GB" sz="3200" b="1" i="1" dirty="0">
                <a:solidFill>
                  <a:srgbClr val="FFFFFF"/>
                </a:solidFill>
              </a:rPr>
            </a:br>
            <a:br>
              <a:rPr lang="en-GB" sz="3200" b="1" i="1" dirty="0">
                <a:solidFill>
                  <a:srgbClr val="FFFFFF"/>
                </a:solidFill>
              </a:rPr>
            </a:br>
            <a:r>
              <a:rPr lang="en-GB" sz="3200" b="1" i="1" dirty="0">
                <a:solidFill>
                  <a:srgbClr val="FFFFFF"/>
                </a:solidFill>
              </a:rPr>
              <a:t>Show us how to reach out to others with kindness and </a:t>
            </a:r>
            <a:r>
              <a:rPr lang="en-GB" sz="3200" b="1" i="1">
                <a:solidFill>
                  <a:srgbClr val="FFFFFF"/>
                </a:solidFill>
              </a:rPr>
              <a:t>care , So </a:t>
            </a:r>
            <a:r>
              <a:rPr lang="en-GB" sz="3200" b="1" i="1" dirty="0">
                <a:solidFill>
                  <a:srgbClr val="FFFFFF"/>
                </a:solidFill>
              </a:rPr>
              <a:t>that hope shines out in every heart and home,</a:t>
            </a:r>
            <a:br>
              <a:rPr lang="en-GB" sz="3200" b="1" i="1">
                <a:solidFill>
                  <a:srgbClr val="FFFFFF"/>
                </a:solidFill>
              </a:rPr>
            </a:br>
            <a:r>
              <a:rPr lang="en-GB" sz="3200" b="1" i="1">
                <a:solidFill>
                  <a:srgbClr val="FFFFFF"/>
                </a:solidFill>
              </a:rPr>
              <a:t>Amen</a:t>
            </a:r>
            <a:br>
              <a:rPr lang="en-GB" sz="3200" b="1" i="1">
                <a:solidFill>
                  <a:srgbClr val="FFFFFF"/>
                </a:solidFill>
              </a:rPr>
            </a:br>
            <a:br>
              <a:rPr lang="en-GB" sz="3200" b="1" i="1">
                <a:solidFill>
                  <a:srgbClr val="FFFFFF"/>
                </a:solidFill>
              </a:rPr>
            </a:br>
            <a:br>
              <a:rPr lang="en-GB" sz="3200" b="1" dirty="0">
                <a:solidFill>
                  <a:srgbClr val="FFFFFF"/>
                </a:solidFill>
              </a:rPr>
            </a:br>
            <a:br>
              <a:rPr lang="en-GB" sz="1500" b="1" dirty="0">
                <a:solidFill>
                  <a:srgbClr val="FFFFFF"/>
                </a:solidFill>
              </a:rPr>
            </a:br>
            <a:r>
              <a:rPr lang="en-GB" sz="1500" b="1" dirty="0">
                <a:solidFill>
                  <a:srgbClr val="FFFFFF"/>
                </a:solidFill>
              </a:rPr>
              <a:t> </a:t>
            </a:r>
          </a:p>
        </p:txBody>
      </p:sp>
      <p:sp>
        <p:nvSpPr>
          <p:cNvPr id="195" name="Oval 194">
            <a:extLst>
              <a:ext uri="{FF2B5EF4-FFF2-40B4-BE49-F238E27FC236}">
                <a16:creationId xmlns:a16="http://schemas.microsoft.com/office/drawing/2014/main" id="{7D602432-D774-4CF5-94E8-7D52D01059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1186" y="5486807"/>
            <a:ext cx="491961" cy="491961"/>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124" name="Picture 4" descr="St Barnabas Hospice is participating in the National Day of Reflection">
            <a:extLst>
              <a:ext uri="{FF2B5EF4-FFF2-40B4-BE49-F238E27FC236}">
                <a16:creationId xmlns:a16="http://schemas.microsoft.com/office/drawing/2014/main" id="{357462BD-F10E-45AE-ABF3-CC4D7AAD9A5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2833" r="16211" b="-1"/>
          <a:stretch/>
        </p:blipFill>
        <p:spPr bwMode="auto">
          <a:xfrm>
            <a:off x="6864836" y="143440"/>
            <a:ext cx="4729940" cy="3143436"/>
          </a:xfrm>
          <a:custGeom>
            <a:avLst/>
            <a:gdLst/>
            <a:ahLst/>
            <a:cxnLst/>
            <a:rect l="l" t="t" r="r" b="b"/>
            <a:pathLst>
              <a:path w="5096871" h="3143436">
                <a:moveTo>
                  <a:pt x="75600" y="0"/>
                </a:moveTo>
                <a:lnTo>
                  <a:pt x="5021271" y="0"/>
                </a:lnTo>
                <a:cubicBezTo>
                  <a:pt x="5063024" y="0"/>
                  <a:pt x="5096871" y="33847"/>
                  <a:pt x="5096871" y="75600"/>
                </a:cubicBezTo>
                <a:lnTo>
                  <a:pt x="5096871" y="3067836"/>
                </a:lnTo>
                <a:cubicBezTo>
                  <a:pt x="5096871" y="3109589"/>
                  <a:pt x="5063024" y="3143436"/>
                  <a:pt x="5021271" y="3143436"/>
                </a:cubicBezTo>
                <a:lnTo>
                  <a:pt x="75600" y="3143436"/>
                </a:lnTo>
                <a:cubicBezTo>
                  <a:pt x="33847" y="3143436"/>
                  <a:pt x="0" y="3109589"/>
                  <a:pt x="0" y="3067836"/>
                </a:cubicBezTo>
                <a:lnTo>
                  <a:pt x="0" y="75600"/>
                </a:lnTo>
                <a:cubicBezTo>
                  <a:pt x="0" y="33847"/>
                  <a:pt x="33847" y="0"/>
                  <a:pt x="75600" y="0"/>
                </a:cubicBezTo>
                <a:close/>
              </a:path>
            </a:pathLst>
          </a:custGeom>
          <a:noFill/>
          <a:extLst>
            <a:ext uri="{909E8E84-426E-40DD-AFC4-6F175D3DCCD1}">
              <a14:hiddenFill xmlns:a14="http://schemas.microsoft.com/office/drawing/2010/main">
                <a:solidFill>
                  <a:srgbClr val="FFFFFF"/>
                </a:solidFill>
              </a14:hiddenFill>
            </a:ext>
          </a:extLst>
        </p:spPr>
      </p:pic>
      <p:pic>
        <p:nvPicPr>
          <p:cNvPr id="5122" name="Picture 2" descr="Romantic Candles | Yu Tung Brian Chan | Flickr">
            <a:extLst>
              <a:ext uri="{FF2B5EF4-FFF2-40B4-BE49-F238E27FC236}">
                <a16:creationId xmlns:a16="http://schemas.microsoft.com/office/drawing/2014/main" id="{E6063747-2193-4C2F-AE4E-50E576CD7A6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1" b="1683"/>
          <a:stretch/>
        </p:blipFill>
        <p:spPr bwMode="auto">
          <a:xfrm>
            <a:off x="6851348" y="3502644"/>
            <a:ext cx="4889118" cy="3187173"/>
          </a:xfrm>
          <a:custGeom>
            <a:avLst/>
            <a:gdLst/>
            <a:ahLst/>
            <a:cxnLst/>
            <a:rect l="l" t="t" r="r" b="b"/>
            <a:pathLst>
              <a:path w="5096871" h="3143436">
                <a:moveTo>
                  <a:pt x="75600" y="0"/>
                </a:moveTo>
                <a:lnTo>
                  <a:pt x="5021271" y="0"/>
                </a:lnTo>
                <a:cubicBezTo>
                  <a:pt x="5063024" y="0"/>
                  <a:pt x="5096871" y="33847"/>
                  <a:pt x="5096871" y="75600"/>
                </a:cubicBezTo>
                <a:lnTo>
                  <a:pt x="5096871" y="3067836"/>
                </a:lnTo>
                <a:cubicBezTo>
                  <a:pt x="5096871" y="3109589"/>
                  <a:pt x="5063024" y="3143436"/>
                  <a:pt x="5021271" y="3143436"/>
                </a:cubicBezTo>
                <a:lnTo>
                  <a:pt x="75600" y="3143436"/>
                </a:lnTo>
                <a:cubicBezTo>
                  <a:pt x="33847" y="3143436"/>
                  <a:pt x="0" y="3109589"/>
                  <a:pt x="0" y="3067836"/>
                </a:cubicBezTo>
                <a:lnTo>
                  <a:pt x="0" y="75600"/>
                </a:lnTo>
                <a:cubicBezTo>
                  <a:pt x="0" y="33847"/>
                  <a:pt x="33847" y="0"/>
                  <a:pt x="75600"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5589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A522AE929C4824F90956F01A831E798" ma:contentTypeVersion="12" ma:contentTypeDescription="Create a new document." ma:contentTypeScope="" ma:versionID="02da013b1e1697fdabe339418af8604f">
  <xsd:schema xmlns:xsd="http://www.w3.org/2001/XMLSchema" xmlns:xs="http://www.w3.org/2001/XMLSchema" xmlns:p="http://schemas.microsoft.com/office/2006/metadata/properties" xmlns:ns2="cdfd068b-20d5-4086-86dc-bd85d8e86094" xmlns:ns3="a9f641f3-06e8-4ebf-82e1-ae3fe70e3f36" targetNamespace="http://schemas.microsoft.com/office/2006/metadata/properties" ma:root="true" ma:fieldsID="521466b7bbb7b204aced99452c0e539e" ns2:_="" ns3:_="">
    <xsd:import namespace="cdfd068b-20d5-4086-86dc-bd85d8e86094"/>
    <xsd:import namespace="a9f641f3-06e8-4ebf-82e1-ae3fe70e3f3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fd068b-20d5-4086-86dc-bd85d8e8609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9f641f3-06e8-4ebf-82e1-ae3fe70e3f3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14D0BB0-EBCB-4B10-9021-BFF6CA0FB187}"/>
</file>

<file path=customXml/itemProps2.xml><?xml version="1.0" encoding="utf-8"?>
<ds:datastoreItem xmlns:ds="http://schemas.openxmlformats.org/officeDocument/2006/customXml" ds:itemID="{A12FF6DF-6ACF-4C96-AE66-C1D3667E3D9B}"/>
</file>

<file path=customXml/itemProps3.xml><?xml version="1.0" encoding="utf-8"?>
<ds:datastoreItem xmlns:ds="http://schemas.openxmlformats.org/officeDocument/2006/customXml" ds:itemID="{ECC24702-8E43-4090-B45B-F4ACFFA42D20}"/>
</file>

<file path=docProps/app.xml><?xml version="1.0" encoding="utf-8"?>
<Properties xmlns="http://schemas.openxmlformats.org/officeDocument/2006/extended-properties" xmlns:vt="http://schemas.openxmlformats.org/officeDocument/2006/docPropsVTypes">
  <TotalTime>68</TotalTime>
  <Words>310</Words>
  <Application>Microsoft Office PowerPoint</Application>
  <PresentationFormat>Widescreen</PresentationFormat>
  <Paragraphs>11</Paragraphs>
  <Slides>6</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Twinkl Cursive Looped</vt:lpstr>
      <vt:lpstr>Office Theme</vt:lpstr>
      <vt:lpstr>National Day of Reflection 2021</vt:lpstr>
      <vt:lpstr>PowerPoint Presentation</vt:lpstr>
      <vt:lpstr>Today we are coming together at 12pm for a minute’s silence, to think of all those that are no longer with us and to remember that a life lived is a life loved.   </vt:lpstr>
      <vt:lpstr>Today we will tie a yellow ribbon around a branch in your reflection area that will show our prayers.  Today we will all make a message of hope and love that we will put together and send to a local care home.   </vt:lpstr>
      <vt:lpstr>Today with our parents we will light a light, candle or lantern and put on our door step or in our window to show:   We share the light.   </vt:lpstr>
      <vt:lpstr>Dear God, Be with us as we think about all that has changed this year, And help us to trust that you are always with us.  Be close to us as we remember those who have died, and help us to trust they are at peace with you.  Show us how to reach out to others with kindness and care , So that hope shines out in every heart and home, Amen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Day of Reflection 2021</dc:title>
  <dc:creator>karen mowbray</dc:creator>
  <cp:lastModifiedBy>karen mowbray</cp:lastModifiedBy>
  <cp:revision>7</cp:revision>
  <dcterms:created xsi:type="dcterms:W3CDTF">2021-03-21T13:57:07Z</dcterms:created>
  <dcterms:modified xsi:type="dcterms:W3CDTF">2021-03-21T15:05:43Z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0x0101000A522AE929C4824F90956F01A831E798</vt:lpwstr>
  </property>
</Properties>
</file>