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 Id="rId14"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D64DB3-FE55-4E0F-9293-E2DA489890C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9C3E8C74-86D4-4218-A573-110EEEDF72F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FECFCB4-6DE7-43D3-86DE-C1A1D7E3EAF7}"/>
              </a:ext>
            </a:extLst>
          </p:cNvPr>
          <p:cNvSpPr>
            <a:spLocks noGrp="1"/>
          </p:cNvSpPr>
          <p:nvPr>
            <p:ph type="dt" sz="half" idx="10"/>
          </p:nvPr>
        </p:nvSpPr>
        <p:spPr/>
        <p:txBody>
          <a:bodyPr/>
          <a:lstStyle/>
          <a:p>
            <a:fld id="{BEF833F3-10CC-4F97-B59B-BB45B64C198D}" type="datetimeFigureOut">
              <a:rPr lang="en-GB" smtClean="0"/>
              <a:t>21/03/2021</a:t>
            </a:fld>
            <a:endParaRPr lang="en-GB"/>
          </a:p>
        </p:txBody>
      </p:sp>
      <p:sp>
        <p:nvSpPr>
          <p:cNvPr id="5" name="Footer Placeholder 4">
            <a:extLst>
              <a:ext uri="{FF2B5EF4-FFF2-40B4-BE49-F238E27FC236}">
                <a16:creationId xmlns:a16="http://schemas.microsoft.com/office/drawing/2014/main" id="{4D381F11-7BFB-48AF-BC4C-63FD08F0CFB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538D379-3153-4FC6-9CE8-CD76648DD696}"/>
              </a:ext>
            </a:extLst>
          </p:cNvPr>
          <p:cNvSpPr>
            <a:spLocks noGrp="1"/>
          </p:cNvSpPr>
          <p:nvPr>
            <p:ph type="sldNum" sz="quarter" idx="12"/>
          </p:nvPr>
        </p:nvSpPr>
        <p:spPr/>
        <p:txBody>
          <a:bodyPr/>
          <a:lstStyle/>
          <a:p>
            <a:fld id="{192D43C9-C02E-4621-AD3B-4E4FA8D0E963}" type="slidenum">
              <a:rPr lang="en-GB" smtClean="0"/>
              <a:t>‹#›</a:t>
            </a:fld>
            <a:endParaRPr lang="en-GB"/>
          </a:p>
        </p:txBody>
      </p:sp>
    </p:spTree>
    <p:extLst>
      <p:ext uri="{BB962C8B-B14F-4D97-AF65-F5344CB8AC3E}">
        <p14:creationId xmlns:p14="http://schemas.microsoft.com/office/powerpoint/2010/main" val="32281102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8F3E6-FF3E-46D3-8223-02C6EFBD85DD}"/>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37B22ED-A778-4D51-9BD0-7FCDED61698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5261560-9F84-4A86-BFDB-2C878FF16EB3}"/>
              </a:ext>
            </a:extLst>
          </p:cNvPr>
          <p:cNvSpPr>
            <a:spLocks noGrp="1"/>
          </p:cNvSpPr>
          <p:nvPr>
            <p:ph type="dt" sz="half" idx="10"/>
          </p:nvPr>
        </p:nvSpPr>
        <p:spPr/>
        <p:txBody>
          <a:bodyPr/>
          <a:lstStyle/>
          <a:p>
            <a:fld id="{BEF833F3-10CC-4F97-B59B-BB45B64C198D}" type="datetimeFigureOut">
              <a:rPr lang="en-GB" smtClean="0"/>
              <a:t>21/03/2021</a:t>
            </a:fld>
            <a:endParaRPr lang="en-GB"/>
          </a:p>
        </p:txBody>
      </p:sp>
      <p:sp>
        <p:nvSpPr>
          <p:cNvPr id="5" name="Footer Placeholder 4">
            <a:extLst>
              <a:ext uri="{FF2B5EF4-FFF2-40B4-BE49-F238E27FC236}">
                <a16:creationId xmlns:a16="http://schemas.microsoft.com/office/drawing/2014/main" id="{130FF6BA-3B22-4BE5-A52A-52CA7F7F3D7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E3748A7-F8CF-49C8-8162-72255AFEC569}"/>
              </a:ext>
            </a:extLst>
          </p:cNvPr>
          <p:cNvSpPr>
            <a:spLocks noGrp="1"/>
          </p:cNvSpPr>
          <p:nvPr>
            <p:ph type="sldNum" sz="quarter" idx="12"/>
          </p:nvPr>
        </p:nvSpPr>
        <p:spPr/>
        <p:txBody>
          <a:bodyPr/>
          <a:lstStyle/>
          <a:p>
            <a:fld id="{192D43C9-C02E-4621-AD3B-4E4FA8D0E963}" type="slidenum">
              <a:rPr lang="en-GB" smtClean="0"/>
              <a:t>‹#›</a:t>
            </a:fld>
            <a:endParaRPr lang="en-GB"/>
          </a:p>
        </p:txBody>
      </p:sp>
    </p:spTree>
    <p:extLst>
      <p:ext uri="{BB962C8B-B14F-4D97-AF65-F5344CB8AC3E}">
        <p14:creationId xmlns:p14="http://schemas.microsoft.com/office/powerpoint/2010/main" val="17831413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4EA01F2-EE8E-449F-87E7-298DF634D45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99FE33B-9C53-4A57-81A5-4FCE887A062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CACE158-097D-42D8-993F-57484360A8DA}"/>
              </a:ext>
            </a:extLst>
          </p:cNvPr>
          <p:cNvSpPr>
            <a:spLocks noGrp="1"/>
          </p:cNvSpPr>
          <p:nvPr>
            <p:ph type="dt" sz="half" idx="10"/>
          </p:nvPr>
        </p:nvSpPr>
        <p:spPr/>
        <p:txBody>
          <a:bodyPr/>
          <a:lstStyle/>
          <a:p>
            <a:fld id="{BEF833F3-10CC-4F97-B59B-BB45B64C198D}" type="datetimeFigureOut">
              <a:rPr lang="en-GB" smtClean="0"/>
              <a:t>21/03/2021</a:t>
            </a:fld>
            <a:endParaRPr lang="en-GB"/>
          </a:p>
        </p:txBody>
      </p:sp>
      <p:sp>
        <p:nvSpPr>
          <p:cNvPr id="5" name="Footer Placeholder 4">
            <a:extLst>
              <a:ext uri="{FF2B5EF4-FFF2-40B4-BE49-F238E27FC236}">
                <a16:creationId xmlns:a16="http://schemas.microsoft.com/office/drawing/2014/main" id="{7BD62E60-2CB4-469C-A24B-BEC50F252F4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A5F6975-80C4-4248-83D8-1AD53A1D1974}"/>
              </a:ext>
            </a:extLst>
          </p:cNvPr>
          <p:cNvSpPr>
            <a:spLocks noGrp="1"/>
          </p:cNvSpPr>
          <p:nvPr>
            <p:ph type="sldNum" sz="quarter" idx="12"/>
          </p:nvPr>
        </p:nvSpPr>
        <p:spPr/>
        <p:txBody>
          <a:bodyPr/>
          <a:lstStyle/>
          <a:p>
            <a:fld id="{192D43C9-C02E-4621-AD3B-4E4FA8D0E963}" type="slidenum">
              <a:rPr lang="en-GB" smtClean="0"/>
              <a:t>‹#›</a:t>
            </a:fld>
            <a:endParaRPr lang="en-GB"/>
          </a:p>
        </p:txBody>
      </p:sp>
    </p:spTree>
    <p:extLst>
      <p:ext uri="{BB962C8B-B14F-4D97-AF65-F5344CB8AC3E}">
        <p14:creationId xmlns:p14="http://schemas.microsoft.com/office/powerpoint/2010/main" val="27889102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EE04D-1CEF-43C8-833D-87B90EF4BBE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297D306-4004-4D66-9A32-C1D9BB4C6AA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0EDDB9D-9A84-4C71-905E-6EB23E989B32}"/>
              </a:ext>
            </a:extLst>
          </p:cNvPr>
          <p:cNvSpPr>
            <a:spLocks noGrp="1"/>
          </p:cNvSpPr>
          <p:nvPr>
            <p:ph type="dt" sz="half" idx="10"/>
          </p:nvPr>
        </p:nvSpPr>
        <p:spPr/>
        <p:txBody>
          <a:bodyPr/>
          <a:lstStyle/>
          <a:p>
            <a:fld id="{BEF833F3-10CC-4F97-B59B-BB45B64C198D}" type="datetimeFigureOut">
              <a:rPr lang="en-GB" smtClean="0"/>
              <a:t>21/03/2021</a:t>
            </a:fld>
            <a:endParaRPr lang="en-GB"/>
          </a:p>
        </p:txBody>
      </p:sp>
      <p:sp>
        <p:nvSpPr>
          <p:cNvPr id="5" name="Footer Placeholder 4">
            <a:extLst>
              <a:ext uri="{FF2B5EF4-FFF2-40B4-BE49-F238E27FC236}">
                <a16:creationId xmlns:a16="http://schemas.microsoft.com/office/drawing/2014/main" id="{C7707A63-DD34-4BB3-AC9D-D383203BBD3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4198575-1162-4689-A8F5-F1C775DD951D}"/>
              </a:ext>
            </a:extLst>
          </p:cNvPr>
          <p:cNvSpPr>
            <a:spLocks noGrp="1"/>
          </p:cNvSpPr>
          <p:nvPr>
            <p:ph type="sldNum" sz="quarter" idx="12"/>
          </p:nvPr>
        </p:nvSpPr>
        <p:spPr/>
        <p:txBody>
          <a:bodyPr/>
          <a:lstStyle/>
          <a:p>
            <a:fld id="{192D43C9-C02E-4621-AD3B-4E4FA8D0E963}" type="slidenum">
              <a:rPr lang="en-GB" smtClean="0"/>
              <a:t>‹#›</a:t>
            </a:fld>
            <a:endParaRPr lang="en-GB"/>
          </a:p>
        </p:txBody>
      </p:sp>
    </p:spTree>
    <p:extLst>
      <p:ext uri="{BB962C8B-B14F-4D97-AF65-F5344CB8AC3E}">
        <p14:creationId xmlns:p14="http://schemas.microsoft.com/office/powerpoint/2010/main" val="17554351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81C5B-939C-439E-A4B6-3583165CA20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1488195-7C48-45BD-BFEE-18B1E6A9BA7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DB416FA-2318-4448-9F20-A3FDF450025A}"/>
              </a:ext>
            </a:extLst>
          </p:cNvPr>
          <p:cNvSpPr>
            <a:spLocks noGrp="1"/>
          </p:cNvSpPr>
          <p:nvPr>
            <p:ph type="dt" sz="half" idx="10"/>
          </p:nvPr>
        </p:nvSpPr>
        <p:spPr/>
        <p:txBody>
          <a:bodyPr/>
          <a:lstStyle/>
          <a:p>
            <a:fld id="{BEF833F3-10CC-4F97-B59B-BB45B64C198D}" type="datetimeFigureOut">
              <a:rPr lang="en-GB" smtClean="0"/>
              <a:t>21/03/2021</a:t>
            </a:fld>
            <a:endParaRPr lang="en-GB"/>
          </a:p>
        </p:txBody>
      </p:sp>
      <p:sp>
        <p:nvSpPr>
          <p:cNvPr id="5" name="Footer Placeholder 4">
            <a:extLst>
              <a:ext uri="{FF2B5EF4-FFF2-40B4-BE49-F238E27FC236}">
                <a16:creationId xmlns:a16="http://schemas.microsoft.com/office/drawing/2014/main" id="{7A4DFC3F-BCC1-4765-9F15-C824F812CA2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3B97076-E2AD-467C-8147-3B3B9706896B}"/>
              </a:ext>
            </a:extLst>
          </p:cNvPr>
          <p:cNvSpPr>
            <a:spLocks noGrp="1"/>
          </p:cNvSpPr>
          <p:nvPr>
            <p:ph type="sldNum" sz="quarter" idx="12"/>
          </p:nvPr>
        </p:nvSpPr>
        <p:spPr/>
        <p:txBody>
          <a:bodyPr/>
          <a:lstStyle/>
          <a:p>
            <a:fld id="{192D43C9-C02E-4621-AD3B-4E4FA8D0E963}" type="slidenum">
              <a:rPr lang="en-GB" smtClean="0"/>
              <a:t>‹#›</a:t>
            </a:fld>
            <a:endParaRPr lang="en-GB"/>
          </a:p>
        </p:txBody>
      </p:sp>
    </p:spTree>
    <p:extLst>
      <p:ext uri="{BB962C8B-B14F-4D97-AF65-F5344CB8AC3E}">
        <p14:creationId xmlns:p14="http://schemas.microsoft.com/office/powerpoint/2010/main" val="3000049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13E945-93B4-4CD1-99E8-FD8E4D82423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813C549-30F3-4021-96B8-B997437C180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DCD6226-24AB-464D-BE86-81B1122664E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B5ED702-EB46-4DC9-9522-74FD2C8A0D22}"/>
              </a:ext>
            </a:extLst>
          </p:cNvPr>
          <p:cNvSpPr>
            <a:spLocks noGrp="1"/>
          </p:cNvSpPr>
          <p:nvPr>
            <p:ph type="dt" sz="half" idx="10"/>
          </p:nvPr>
        </p:nvSpPr>
        <p:spPr/>
        <p:txBody>
          <a:bodyPr/>
          <a:lstStyle/>
          <a:p>
            <a:fld id="{BEF833F3-10CC-4F97-B59B-BB45B64C198D}" type="datetimeFigureOut">
              <a:rPr lang="en-GB" smtClean="0"/>
              <a:t>21/03/2021</a:t>
            </a:fld>
            <a:endParaRPr lang="en-GB"/>
          </a:p>
        </p:txBody>
      </p:sp>
      <p:sp>
        <p:nvSpPr>
          <p:cNvPr id="6" name="Footer Placeholder 5">
            <a:extLst>
              <a:ext uri="{FF2B5EF4-FFF2-40B4-BE49-F238E27FC236}">
                <a16:creationId xmlns:a16="http://schemas.microsoft.com/office/drawing/2014/main" id="{C9F3253D-AA89-4466-8672-EDABC73C72C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2E90D6A-5011-415E-9F8D-38A3E8E93EAB}"/>
              </a:ext>
            </a:extLst>
          </p:cNvPr>
          <p:cNvSpPr>
            <a:spLocks noGrp="1"/>
          </p:cNvSpPr>
          <p:nvPr>
            <p:ph type="sldNum" sz="quarter" idx="12"/>
          </p:nvPr>
        </p:nvSpPr>
        <p:spPr/>
        <p:txBody>
          <a:bodyPr/>
          <a:lstStyle/>
          <a:p>
            <a:fld id="{192D43C9-C02E-4621-AD3B-4E4FA8D0E963}" type="slidenum">
              <a:rPr lang="en-GB" smtClean="0"/>
              <a:t>‹#›</a:t>
            </a:fld>
            <a:endParaRPr lang="en-GB"/>
          </a:p>
        </p:txBody>
      </p:sp>
    </p:spTree>
    <p:extLst>
      <p:ext uri="{BB962C8B-B14F-4D97-AF65-F5344CB8AC3E}">
        <p14:creationId xmlns:p14="http://schemas.microsoft.com/office/powerpoint/2010/main" val="1090762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55E7D8-131F-452D-B4D0-2944DF29ADE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C746396-6EC0-43FE-8302-66D054F4C20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398F1D1-5203-4BE0-BF97-25645B27711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7E47FC3-8E82-4E18-9243-B81A7CD3B20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5B256EC-7F93-41BA-BD03-6AF95B74091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42D8632-4707-4427-AD45-FEC8F6FC1766}"/>
              </a:ext>
            </a:extLst>
          </p:cNvPr>
          <p:cNvSpPr>
            <a:spLocks noGrp="1"/>
          </p:cNvSpPr>
          <p:nvPr>
            <p:ph type="dt" sz="half" idx="10"/>
          </p:nvPr>
        </p:nvSpPr>
        <p:spPr/>
        <p:txBody>
          <a:bodyPr/>
          <a:lstStyle/>
          <a:p>
            <a:fld id="{BEF833F3-10CC-4F97-B59B-BB45B64C198D}" type="datetimeFigureOut">
              <a:rPr lang="en-GB" smtClean="0"/>
              <a:t>21/03/2021</a:t>
            </a:fld>
            <a:endParaRPr lang="en-GB"/>
          </a:p>
        </p:txBody>
      </p:sp>
      <p:sp>
        <p:nvSpPr>
          <p:cNvPr id="8" name="Footer Placeholder 7">
            <a:extLst>
              <a:ext uri="{FF2B5EF4-FFF2-40B4-BE49-F238E27FC236}">
                <a16:creationId xmlns:a16="http://schemas.microsoft.com/office/drawing/2014/main" id="{B0B09ABE-266D-4CFF-BE8E-7D832AA022FA}"/>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6BD3C12-DCB4-41BC-AE9C-0AD4FE82F06B}"/>
              </a:ext>
            </a:extLst>
          </p:cNvPr>
          <p:cNvSpPr>
            <a:spLocks noGrp="1"/>
          </p:cNvSpPr>
          <p:nvPr>
            <p:ph type="sldNum" sz="quarter" idx="12"/>
          </p:nvPr>
        </p:nvSpPr>
        <p:spPr/>
        <p:txBody>
          <a:bodyPr/>
          <a:lstStyle/>
          <a:p>
            <a:fld id="{192D43C9-C02E-4621-AD3B-4E4FA8D0E963}" type="slidenum">
              <a:rPr lang="en-GB" smtClean="0"/>
              <a:t>‹#›</a:t>
            </a:fld>
            <a:endParaRPr lang="en-GB"/>
          </a:p>
        </p:txBody>
      </p:sp>
    </p:spTree>
    <p:extLst>
      <p:ext uri="{BB962C8B-B14F-4D97-AF65-F5344CB8AC3E}">
        <p14:creationId xmlns:p14="http://schemas.microsoft.com/office/powerpoint/2010/main" val="1739162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9852F3-9E3B-4E30-829B-28DD9D1033F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AD0E0069-06B0-4686-BB54-733DF96FF870}"/>
              </a:ext>
            </a:extLst>
          </p:cNvPr>
          <p:cNvSpPr>
            <a:spLocks noGrp="1"/>
          </p:cNvSpPr>
          <p:nvPr>
            <p:ph type="dt" sz="half" idx="10"/>
          </p:nvPr>
        </p:nvSpPr>
        <p:spPr/>
        <p:txBody>
          <a:bodyPr/>
          <a:lstStyle/>
          <a:p>
            <a:fld id="{BEF833F3-10CC-4F97-B59B-BB45B64C198D}" type="datetimeFigureOut">
              <a:rPr lang="en-GB" smtClean="0"/>
              <a:t>21/03/2021</a:t>
            </a:fld>
            <a:endParaRPr lang="en-GB"/>
          </a:p>
        </p:txBody>
      </p:sp>
      <p:sp>
        <p:nvSpPr>
          <p:cNvPr id="4" name="Footer Placeholder 3">
            <a:extLst>
              <a:ext uri="{FF2B5EF4-FFF2-40B4-BE49-F238E27FC236}">
                <a16:creationId xmlns:a16="http://schemas.microsoft.com/office/drawing/2014/main" id="{5D8F10A0-217D-451F-8D5E-C79F00D151B0}"/>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FEEE192F-8D9F-4B57-AFC8-201D53CCC134}"/>
              </a:ext>
            </a:extLst>
          </p:cNvPr>
          <p:cNvSpPr>
            <a:spLocks noGrp="1"/>
          </p:cNvSpPr>
          <p:nvPr>
            <p:ph type="sldNum" sz="quarter" idx="12"/>
          </p:nvPr>
        </p:nvSpPr>
        <p:spPr/>
        <p:txBody>
          <a:bodyPr/>
          <a:lstStyle/>
          <a:p>
            <a:fld id="{192D43C9-C02E-4621-AD3B-4E4FA8D0E963}" type="slidenum">
              <a:rPr lang="en-GB" smtClean="0"/>
              <a:t>‹#›</a:t>
            </a:fld>
            <a:endParaRPr lang="en-GB"/>
          </a:p>
        </p:txBody>
      </p:sp>
    </p:spTree>
    <p:extLst>
      <p:ext uri="{BB962C8B-B14F-4D97-AF65-F5344CB8AC3E}">
        <p14:creationId xmlns:p14="http://schemas.microsoft.com/office/powerpoint/2010/main" val="39461171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2D9E979-8D0F-41D0-90D0-E4EAB1797723}"/>
              </a:ext>
            </a:extLst>
          </p:cNvPr>
          <p:cNvSpPr>
            <a:spLocks noGrp="1"/>
          </p:cNvSpPr>
          <p:nvPr>
            <p:ph type="dt" sz="half" idx="10"/>
          </p:nvPr>
        </p:nvSpPr>
        <p:spPr/>
        <p:txBody>
          <a:bodyPr/>
          <a:lstStyle/>
          <a:p>
            <a:fld id="{BEF833F3-10CC-4F97-B59B-BB45B64C198D}" type="datetimeFigureOut">
              <a:rPr lang="en-GB" smtClean="0"/>
              <a:t>21/03/2021</a:t>
            </a:fld>
            <a:endParaRPr lang="en-GB"/>
          </a:p>
        </p:txBody>
      </p:sp>
      <p:sp>
        <p:nvSpPr>
          <p:cNvPr id="3" name="Footer Placeholder 2">
            <a:extLst>
              <a:ext uri="{FF2B5EF4-FFF2-40B4-BE49-F238E27FC236}">
                <a16:creationId xmlns:a16="http://schemas.microsoft.com/office/drawing/2014/main" id="{80446A0A-84D0-42A7-B9C5-09C1F1894C6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C60AAA4-5976-4B19-9010-C03FEC3010A4}"/>
              </a:ext>
            </a:extLst>
          </p:cNvPr>
          <p:cNvSpPr>
            <a:spLocks noGrp="1"/>
          </p:cNvSpPr>
          <p:nvPr>
            <p:ph type="sldNum" sz="quarter" idx="12"/>
          </p:nvPr>
        </p:nvSpPr>
        <p:spPr/>
        <p:txBody>
          <a:bodyPr/>
          <a:lstStyle/>
          <a:p>
            <a:fld id="{192D43C9-C02E-4621-AD3B-4E4FA8D0E963}" type="slidenum">
              <a:rPr lang="en-GB" smtClean="0"/>
              <a:t>‹#›</a:t>
            </a:fld>
            <a:endParaRPr lang="en-GB"/>
          </a:p>
        </p:txBody>
      </p:sp>
    </p:spTree>
    <p:extLst>
      <p:ext uri="{BB962C8B-B14F-4D97-AF65-F5344CB8AC3E}">
        <p14:creationId xmlns:p14="http://schemas.microsoft.com/office/powerpoint/2010/main" val="9210478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127CD8-90E5-4352-9D00-458A8325C0C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CF031ED-7453-465D-90A5-94502C67108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27912F3-603F-4D3E-8420-612D7FC2B4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6DCC410-EF96-43F8-8533-5D53F7048762}"/>
              </a:ext>
            </a:extLst>
          </p:cNvPr>
          <p:cNvSpPr>
            <a:spLocks noGrp="1"/>
          </p:cNvSpPr>
          <p:nvPr>
            <p:ph type="dt" sz="half" idx="10"/>
          </p:nvPr>
        </p:nvSpPr>
        <p:spPr/>
        <p:txBody>
          <a:bodyPr/>
          <a:lstStyle/>
          <a:p>
            <a:fld id="{BEF833F3-10CC-4F97-B59B-BB45B64C198D}" type="datetimeFigureOut">
              <a:rPr lang="en-GB" smtClean="0"/>
              <a:t>21/03/2021</a:t>
            </a:fld>
            <a:endParaRPr lang="en-GB"/>
          </a:p>
        </p:txBody>
      </p:sp>
      <p:sp>
        <p:nvSpPr>
          <p:cNvPr id="6" name="Footer Placeholder 5">
            <a:extLst>
              <a:ext uri="{FF2B5EF4-FFF2-40B4-BE49-F238E27FC236}">
                <a16:creationId xmlns:a16="http://schemas.microsoft.com/office/drawing/2014/main" id="{589E3ABC-126A-4A33-922E-DCAB75A6728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12B4B8A-558A-42B6-BBDE-A04D1C5DDEE1}"/>
              </a:ext>
            </a:extLst>
          </p:cNvPr>
          <p:cNvSpPr>
            <a:spLocks noGrp="1"/>
          </p:cNvSpPr>
          <p:nvPr>
            <p:ph type="sldNum" sz="quarter" idx="12"/>
          </p:nvPr>
        </p:nvSpPr>
        <p:spPr/>
        <p:txBody>
          <a:bodyPr/>
          <a:lstStyle/>
          <a:p>
            <a:fld id="{192D43C9-C02E-4621-AD3B-4E4FA8D0E963}" type="slidenum">
              <a:rPr lang="en-GB" smtClean="0"/>
              <a:t>‹#›</a:t>
            </a:fld>
            <a:endParaRPr lang="en-GB"/>
          </a:p>
        </p:txBody>
      </p:sp>
    </p:spTree>
    <p:extLst>
      <p:ext uri="{BB962C8B-B14F-4D97-AF65-F5344CB8AC3E}">
        <p14:creationId xmlns:p14="http://schemas.microsoft.com/office/powerpoint/2010/main" val="3957924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C400EF-170E-49AE-9B65-B2A75711EB4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FEF4E19-C873-4A58-96F1-FB0F1D37A5B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C07D057-6BE2-4DFE-8623-B2B2F872F4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ABB549D-94F3-466D-963E-1F80F89E4A17}"/>
              </a:ext>
            </a:extLst>
          </p:cNvPr>
          <p:cNvSpPr>
            <a:spLocks noGrp="1"/>
          </p:cNvSpPr>
          <p:nvPr>
            <p:ph type="dt" sz="half" idx="10"/>
          </p:nvPr>
        </p:nvSpPr>
        <p:spPr/>
        <p:txBody>
          <a:bodyPr/>
          <a:lstStyle/>
          <a:p>
            <a:fld id="{BEF833F3-10CC-4F97-B59B-BB45B64C198D}" type="datetimeFigureOut">
              <a:rPr lang="en-GB" smtClean="0"/>
              <a:t>21/03/2021</a:t>
            </a:fld>
            <a:endParaRPr lang="en-GB"/>
          </a:p>
        </p:txBody>
      </p:sp>
      <p:sp>
        <p:nvSpPr>
          <p:cNvPr id="6" name="Footer Placeholder 5">
            <a:extLst>
              <a:ext uri="{FF2B5EF4-FFF2-40B4-BE49-F238E27FC236}">
                <a16:creationId xmlns:a16="http://schemas.microsoft.com/office/drawing/2014/main" id="{011EAB15-7363-416A-B539-4804D657E33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00FB914-0269-48A5-94F9-FFA6C3523D29}"/>
              </a:ext>
            </a:extLst>
          </p:cNvPr>
          <p:cNvSpPr>
            <a:spLocks noGrp="1"/>
          </p:cNvSpPr>
          <p:nvPr>
            <p:ph type="sldNum" sz="quarter" idx="12"/>
          </p:nvPr>
        </p:nvSpPr>
        <p:spPr/>
        <p:txBody>
          <a:bodyPr/>
          <a:lstStyle/>
          <a:p>
            <a:fld id="{192D43C9-C02E-4621-AD3B-4E4FA8D0E963}" type="slidenum">
              <a:rPr lang="en-GB" smtClean="0"/>
              <a:t>‹#›</a:t>
            </a:fld>
            <a:endParaRPr lang="en-GB"/>
          </a:p>
        </p:txBody>
      </p:sp>
    </p:spTree>
    <p:extLst>
      <p:ext uri="{BB962C8B-B14F-4D97-AF65-F5344CB8AC3E}">
        <p14:creationId xmlns:p14="http://schemas.microsoft.com/office/powerpoint/2010/main" val="38851269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7CDD353-CAF4-4D23-8427-AB090DDAD7E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A75A490-BDC5-426D-A923-A03A4CE8440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6B8E557-8F0B-4183-A270-C51B630A1C7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F833F3-10CC-4F97-B59B-BB45B64C198D}" type="datetimeFigureOut">
              <a:rPr lang="en-GB" smtClean="0"/>
              <a:t>21/03/2021</a:t>
            </a:fld>
            <a:endParaRPr lang="en-GB"/>
          </a:p>
        </p:txBody>
      </p:sp>
      <p:sp>
        <p:nvSpPr>
          <p:cNvPr id="5" name="Footer Placeholder 4">
            <a:extLst>
              <a:ext uri="{FF2B5EF4-FFF2-40B4-BE49-F238E27FC236}">
                <a16:creationId xmlns:a16="http://schemas.microsoft.com/office/drawing/2014/main" id="{A4553342-9C59-473A-B532-B6CD218BB1C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865DF0B-DFCB-4208-96EA-6ABEF41BDE3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2D43C9-C02E-4621-AD3B-4E4FA8D0E963}" type="slidenum">
              <a:rPr lang="en-GB" smtClean="0"/>
              <a:t>‹#›</a:t>
            </a:fld>
            <a:endParaRPr lang="en-GB"/>
          </a:p>
        </p:txBody>
      </p:sp>
    </p:spTree>
    <p:extLst>
      <p:ext uri="{BB962C8B-B14F-4D97-AF65-F5344CB8AC3E}">
        <p14:creationId xmlns:p14="http://schemas.microsoft.com/office/powerpoint/2010/main" val="36243630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7.xml"/><Relationship Id="rId1" Type="http://schemas.openxmlformats.org/officeDocument/2006/relationships/video" Target="https://www.youtube.com/embed/XpF9Y7rcqBs?feature=oembed" TargetMode="Externa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7.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18AC8E79-ECD6-4F34-BE5A-9F5E850E85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72">
            <a:extLst>
              <a:ext uri="{FF2B5EF4-FFF2-40B4-BE49-F238E27FC236}">
                <a16:creationId xmlns:a16="http://schemas.microsoft.com/office/drawing/2014/main" id="{7D2BE1BB-2AB2-4D7E-9E27-8D245181B5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5" name="Group 74">
            <a:extLst>
              <a:ext uri="{FF2B5EF4-FFF2-40B4-BE49-F238E27FC236}">
                <a16:creationId xmlns:a16="http://schemas.microsoft.com/office/drawing/2014/main" id="{22A1615C-2156-4B15-BF3E-39794B37905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97691"/>
            <a:ext cx="5378624" cy="6402614"/>
            <a:chOff x="-19221" y="197691"/>
            <a:chExt cx="5378624" cy="6402614"/>
          </a:xfrm>
        </p:grpSpPr>
        <p:sp>
          <p:nvSpPr>
            <p:cNvPr id="76" name="Freeform: Shape 75">
              <a:extLst>
                <a:ext uri="{FF2B5EF4-FFF2-40B4-BE49-F238E27FC236}">
                  <a16:creationId xmlns:a16="http://schemas.microsoft.com/office/drawing/2014/main" id="{D0AAA4B8-4E08-4663-9835-BA403F0061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7" name="Freeform: Shape 76">
              <a:extLst>
                <a:ext uri="{FF2B5EF4-FFF2-40B4-BE49-F238E27FC236}">
                  <a16:creationId xmlns:a16="http://schemas.microsoft.com/office/drawing/2014/main" id="{CB4869D1-3E13-4881-A292-2F38ECC07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8" name="Freeform: Shape 77">
              <a:extLst>
                <a:ext uri="{FF2B5EF4-FFF2-40B4-BE49-F238E27FC236}">
                  <a16:creationId xmlns:a16="http://schemas.microsoft.com/office/drawing/2014/main" id="{3FEDB7CE-BB3D-4A0D-A73F-3117044F32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9" name="Freeform: Shape 78">
              <a:extLst>
                <a:ext uri="{FF2B5EF4-FFF2-40B4-BE49-F238E27FC236}">
                  <a16:creationId xmlns:a16="http://schemas.microsoft.com/office/drawing/2014/main" id="{A6E0C6E1-7FBF-471E-849C-A54AF1D41F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0" name="Freeform: Shape 79">
              <a:extLst>
                <a:ext uri="{FF2B5EF4-FFF2-40B4-BE49-F238E27FC236}">
                  <a16:creationId xmlns:a16="http://schemas.microsoft.com/office/drawing/2014/main" id="{B2BFAA38-D910-41AD-BBED-0608E4AE71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97691"/>
              <a:ext cx="5378623" cy="6402614"/>
            </a:xfrm>
            <a:custGeom>
              <a:avLst/>
              <a:gdLst>
                <a:gd name="connsiteX0" fmla="*/ 2220349 w 5378623"/>
                <a:gd name="connsiteY0" fmla="*/ 67 h 6402614"/>
                <a:gd name="connsiteX1" fmla="*/ 3018161 w 5378623"/>
                <a:gd name="connsiteY1" fmla="*/ 108191 h 6402614"/>
                <a:gd name="connsiteX2" fmla="*/ 5265831 w 5378623"/>
                <a:gd name="connsiteY2" fmla="*/ 4066338 h 6402614"/>
                <a:gd name="connsiteX3" fmla="*/ 2912752 w 5378623"/>
                <a:gd name="connsiteY3" fmla="*/ 6386691 h 6402614"/>
                <a:gd name="connsiteX4" fmla="*/ 2840648 w 5378623"/>
                <a:gd name="connsiteY4" fmla="*/ 6402614 h 6402614"/>
                <a:gd name="connsiteX5" fmla="*/ 1474249 w 5378623"/>
                <a:gd name="connsiteY5" fmla="*/ 6402614 h 6402614"/>
                <a:gd name="connsiteX6" fmla="*/ 1340218 w 5378623"/>
                <a:gd name="connsiteY6" fmla="*/ 6370360 h 6402614"/>
                <a:gd name="connsiteX7" fmla="*/ 204687 w 5378623"/>
                <a:gd name="connsiteY7" fmla="*/ 5802379 h 6402614"/>
                <a:gd name="connsiteX8" fmla="*/ 0 w 5378623"/>
                <a:gd name="connsiteY8" fmla="*/ 5624181 h 6402614"/>
                <a:gd name="connsiteX9" fmla="*/ 0 w 5378623"/>
                <a:gd name="connsiteY9" fmla="*/ 5197118 h 6402614"/>
                <a:gd name="connsiteX10" fmla="*/ 120950 w 5378623"/>
                <a:gd name="connsiteY10" fmla="*/ 5327736 h 6402614"/>
                <a:gd name="connsiteX11" fmla="*/ 553277 w 5378623"/>
                <a:gd name="connsiteY11" fmla="*/ 5674143 h 6402614"/>
                <a:gd name="connsiteX12" fmla="*/ 1048951 w 5378623"/>
                <a:gd name="connsiteY12" fmla="*/ 5913372 h 6402614"/>
                <a:gd name="connsiteX13" fmla="*/ 1114406 w 5378623"/>
                <a:gd name="connsiteY13" fmla="*/ 5935664 h 6402614"/>
                <a:gd name="connsiteX14" fmla="*/ 1180375 w 5378623"/>
                <a:gd name="connsiteY14" fmla="*/ 5956470 h 6402614"/>
                <a:gd name="connsiteX15" fmla="*/ 1247107 w 5378623"/>
                <a:gd name="connsiteY15" fmla="*/ 5975278 h 6402614"/>
                <a:gd name="connsiteX16" fmla="*/ 1313053 w 5378623"/>
                <a:gd name="connsiteY16" fmla="*/ 5991905 h 6402614"/>
                <a:gd name="connsiteX17" fmla="*/ 1578771 w 5378623"/>
                <a:gd name="connsiteY17" fmla="*/ 6035400 h 6402614"/>
                <a:gd name="connsiteX18" fmla="*/ 2116969 w 5378623"/>
                <a:gd name="connsiteY18" fmla="*/ 6005033 h 6402614"/>
                <a:gd name="connsiteX19" fmla="*/ 2648341 w 5378623"/>
                <a:gd name="connsiteY19" fmla="*/ 5837212 h 6402614"/>
                <a:gd name="connsiteX20" fmla="*/ 3166862 w 5378623"/>
                <a:gd name="connsiteY20" fmla="*/ 5582136 h 6402614"/>
                <a:gd name="connsiteX21" fmla="*/ 3295551 w 5378623"/>
                <a:gd name="connsiteY21" fmla="*/ 5510900 h 6402614"/>
                <a:gd name="connsiteX22" fmla="*/ 3426292 w 5378623"/>
                <a:gd name="connsiteY22" fmla="*/ 5437546 h 6402614"/>
                <a:gd name="connsiteX23" fmla="*/ 3693498 w 5378623"/>
                <a:gd name="connsiteY23" fmla="*/ 5296779 h 6402614"/>
                <a:gd name="connsiteX24" fmla="*/ 3957511 w 5378623"/>
                <a:gd name="connsiteY24" fmla="*/ 5162806 h 6402614"/>
                <a:gd name="connsiteX25" fmla="*/ 4212170 w 5378623"/>
                <a:gd name="connsiteY25" fmla="*/ 5024936 h 6402614"/>
                <a:gd name="connsiteX26" fmla="*/ 4449651 w 5378623"/>
                <a:gd name="connsiteY26" fmla="*/ 4870986 h 6402614"/>
                <a:gd name="connsiteX27" fmla="*/ 4659728 w 5378623"/>
                <a:gd name="connsiteY27" fmla="*/ 4689640 h 6402614"/>
                <a:gd name="connsiteX28" fmla="*/ 4830457 w 5378623"/>
                <a:gd name="connsiteY28" fmla="*/ 4472596 h 6402614"/>
                <a:gd name="connsiteX29" fmla="*/ 4955705 w 5378623"/>
                <a:gd name="connsiteY29" fmla="*/ 4222268 h 6402614"/>
                <a:gd name="connsiteX30" fmla="*/ 4968352 w 5378623"/>
                <a:gd name="connsiteY30" fmla="*/ 4189141 h 6402614"/>
                <a:gd name="connsiteX31" fmla="*/ 4979564 w 5378623"/>
                <a:gd name="connsiteY31" fmla="*/ 4155400 h 6402614"/>
                <a:gd name="connsiteX32" fmla="*/ 4990913 w 5378623"/>
                <a:gd name="connsiteY32" fmla="*/ 4121577 h 6402614"/>
                <a:gd name="connsiteX33" fmla="*/ 5000865 w 5378623"/>
                <a:gd name="connsiteY33" fmla="*/ 4086570 h 6402614"/>
                <a:gd name="connsiteX34" fmla="*/ 5020612 w 5378623"/>
                <a:gd name="connsiteY34" fmla="*/ 4016281 h 6402614"/>
                <a:gd name="connsiteX35" fmla="*/ 5030486 w 5378623"/>
                <a:gd name="connsiteY35" fmla="*/ 3981137 h 6402614"/>
                <a:gd name="connsiteX36" fmla="*/ 5035423 w 5378623"/>
                <a:gd name="connsiteY36" fmla="*/ 3963565 h 6402614"/>
                <a:gd name="connsiteX37" fmla="*/ 5039507 w 5378623"/>
                <a:gd name="connsiteY37" fmla="*/ 3945765 h 6402614"/>
                <a:gd name="connsiteX38" fmla="*/ 5071597 w 5378623"/>
                <a:gd name="connsiteY38" fmla="*/ 3802972 h 6402614"/>
                <a:gd name="connsiteX39" fmla="*/ 5096108 w 5378623"/>
                <a:gd name="connsiteY39" fmla="*/ 3658610 h 6402614"/>
                <a:gd name="connsiteX40" fmla="*/ 5113299 w 5378623"/>
                <a:gd name="connsiteY40" fmla="*/ 3512985 h 6402614"/>
                <a:gd name="connsiteX41" fmla="*/ 5115328 w 5378623"/>
                <a:gd name="connsiteY41" fmla="*/ 3494749 h 6402614"/>
                <a:gd name="connsiteX42" fmla="*/ 5116446 w 5378623"/>
                <a:gd name="connsiteY42" fmla="*/ 3476502 h 6402614"/>
                <a:gd name="connsiteX43" fmla="*/ 5118711 w 5378623"/>
                <a:gd name="connsiteY43" fmla="*/ 3439898 h 6402614"/>
                <a:gd name="connsiteX44" fmla="*/ 5123270 w 5378623"/>
                <a:gd name="connsiteY44" fmla="*/ 3366583 h 6402614"/>
                <a:gd name="connsiteX45" fmla="*/ 5121172 w 5378623"/>
                <a:gd name="connsiteY45" fmla="*/ 3072860 h 6402614"/>
                <a:gd name="connsiteX46" fmla="*/ 5119473 w 5378623"/>
                <a:gd name="connsiteY46" fmla="*/ 3036121 h 6402614"/>
                <a:gd name="connsiteX47" fmla="*/ 5116244 w 5378623"/>
                <a:gd name="connsiteY47" fmla="*/ 2999552 h 6402614"/>
                <a:gd name="connsiteX48" fmla="*/ 5109221 w 5378623"/>
                <a:gd name="connsiteY48" fmla="*/ 2926379 h 6402614"/>
                <a:gd name="connsiteX49" fmla="*/ 5089643 w 5378623"/>
                <a:gd name="connsiteY49" fmla="*/ 2780639 h 6402614"/>
                <a:gd name="connsiteX50" fmla="*/ 5084078 w 5378623"/>
                <a:gd name="connsiteY50" fmla="*/ 2744255 h 6402614"/>
                <a:gd name="connsiteX51" fmla="*/ 5077785 w 5378623"/>
                <a:gd name="connsiteY51" fmla="*/ 2708026 h 6402614"/>
                <a:gd name="connsiteX52" fmla="*/ 5063128 w 5378623"/>
                <a:gd name="connsiteY52" fmla="*/ 2636053 h 6402614"/>
                <a:gd name="connsiteX53" fmla="*/ 5047530 w 5378623"/>
                <a:gd name="connsiteY53" fmla="*/ 2564176 h 6402614"/>
                <a:gd name="connsiteX54" fmla="*/ 5028967 w 5378623"/>
                <a:gd name="connsiteY54" fmla="*/ 2493127 h 6402614"/>
                <a:gd name="connsiteX55" fmla="*/ 4822623 w 5378623"/>
                <a:gd name="connsiteY55" fmla="*/ 1944830 h 6402614"/>
                <a:gd name="connsiteX56" fmla="*/ 4108183 w 5378623"/>
                <a:gd name="connsiteY56" fmla="*/ 1038170 h 6402614"/>
                <a:gd name="connsiteX57" fmla="*/ 3638213 w 5378623"/>
                <a:gd name="connsiteY57" fmla="*/ 712395 h 6402614"/>
                <a:gd name="connsiteX58" fmla="*/ 3575480 w 5378623"/>
                <a:gd name="connsiteY58" fmla="*/ 678662 h 6402614"/>
                <a:gd name="connsiteX59" fmla="*/ 3512574 w 5378623"/>
                <a:gd name="connsiteY59" fmla="*/ 645577 h 6402614"/>
                <a:gd name="connsiteX60" fmla="*/ 3448603 w 5378623"/>
                <a:gd name="connsiteY60" fmla="*/ 614757 h 6402614"/>
                <a:gd name="connsiteX61" fmla="*/ 3416617 w 5378623"/>
                <a:gd name="connsiteY61" fmla="*/ 599347 h 6402614"/>
                <a:gd name="connsiteX62" fmla="*/ 3384352 w 5378623"/>
                <a:gd name="connsiteY62" fmla="*/ 584559 h 6402614"/>
                <a:gd name="connsiteX63" fmla="*/ 3254088 w 5378623"/>
                <a:gd name="connsiteY63" fmla="*/ 529021 h 6402614"/>
                <a:gd name="connsiteX64" fmla="*/ 3121640 w 5378623"/>
                <a:gd name="connsiteY64" fmla="*/ 479505 h 6402614"/>
                <a:gd name="connsiteX65" fmla="*/ 2987193 w 5378623"/>
                <a:gd name="connsiteY65" fmla="*/ 436176 h 6402614"/>
                <a:gd name="connsiteX66" fmla="*/ 2851296 w 5378623"/>
                <a:gd name="connsiteY66" fmla="*/ 398256 h 6402614"/>
                <a:gd name="connsiteX67" fmla="*/ 2573611 w 5378623"/>
                <a:gd name="connsiteY67" fmla="*/ 336717 h 6402614"/>
                <a:gd name="connsiteX68" fmla="*/ 2014208 w 5378623"/>
                <a:gd name="connsiteY68" fmla="*/ 276896 h 6402614"/>
                <a:gd name="connsiteX69" fmla="*/ 1457097 w 5378623"/>
                <a:gd name="connsiteY69" fmla="*/ 322828 h 6402614"/>
                <a:gd name="connsiteX70" fmla="*/ 914684 w 5378623"/>
                <a:gd name="connsiteY70" fmla="*/ 486648 h 6402614"/>
                <a:gd name="connsiteX71" fmla="*/ 848661 w 5378623"/>
                <a:gd name="connsiteY71" fmla="*/ 515093 h 6402614"/>
                <a:gd name="connsiteX72" fmla="*/ 782834 w 5378623"/>
                <a:gd name="connsiteY72" fmla="*/ 544519 h 6402614"/>
                <a:gd name="connsiteX73" fmla="*/ 717715 w 5378623"/>
                <a:gd name="connsiteY73" fmla="*/ 575988 h 6402614"/>
                <a:gd name="connsiteX74" fmla="*/ 653112 w 5378623"/>
                <a:gd name="connsiteY74" fmla="*/ 608523 h 6402614"/>
                <a:gd name="connsiteX75" fmla="*/ 406671 w 5378623"/>
                <a:gd name="connsiteY75" fmla="*/ 756246 h 6402614"/>
                <a:gd name="connsiteX76" fmla="*/ 191033 w 5378623"/>
                <a:gd name="connsiteY76" fmla="*/ 942131 h 6402614"/>
                <a:gd name="connsiteX77" fmla="*/ 143339 w 5378623"/>
                <a:gd name="connsiteY77" fmla="*/ 996006 h 6402614"/>
                <a:gd name="connsiteX78" fmla="*/ 98848 w 5378623"/>
                <a:gd name="connsiteY78" fmla="*/ 1053288 h 6402614"/>
                <a:gd name="connsiteX79" fmla="*/ 56083 w 5378623"/>
                <a:gd name="connsiteY79" fmla="*/ 1112657 h 6402614"/>
                <a:gd name="connsiteX80" fmla="*/ 14889 w 5378623"/>
                <a:gd name="connsiteY80" fmla="*/ 1173837 h 6402614"/>
                <a:gd name="connsiteX81" fmla="*/ 0 w 5378623"/>
                <a:gd name="connsiteY81" fmla="*/ 1198088 h 6402614"/>
                <a:gd name="connsiteX82" fmla="*/ 0 w 5378623"/>
                <a:gd name="connsiteY82" fmla="*/ 888809 h 6402614"/>
                <a:gd name="connsiteX83" fmla="*/ 88781 w 5378623"/>
                <a:gd name="connsiteY83" fmla="*/ 802825 h 6402614"/>
                <a:gd name="connsiteX84" fmla="*/ 2220349 w 5378623"/>
                <a:gd name="connsiteY84" fmla="*/ 67 h 64026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5378623" h="6402614">
                  <a:moveTo>
                    <a:pt x="2220349" y="67"/>
                  </a:moveTo>
                  <a:cubicBezTo>
                    <a:pt x="2484151" y="1784"/>
                    <a:pt x="2751801" y="36820"/>
                    <a:pt x="3018161" y="108191"/>
                  </a:cubicBezTo>
                  <a:cubicBezTo>
                    <a:pt x="4722867" y="564965"/>
                    <a:pt x="5729192" y="2337049"/>
                    <a:pt x="5265831" y="4066338"/>
                  </a:cubicBezTo>
                  <a:cubicBezTo>
                    <a:pt x="4947269" y="5255224"/>
                    <a:pt x="4017004" y="6114300"/>
                    <a:pt x="2912752" y="6386691"/>
                  </a:cubicBezTo>
                  <a:lnTo>
                    <a:pt x="2840648" y="6402614"/>
                  </a:lnTo>
                  <a:lnTo>
                    <a:pt x="1474249" y="6402614"/>
                  </a:lnTo>
                  <a:lnTo>
                    <a:pt x="1340218" y="6370360"/>
                  </a:lnTo>
                  <a:cubicBezTo>
                    <a:pt x="914042" y="6256167"/>
                    <a:pt x="531514" y="6059766"/>
                    <a:pt x="204687" y="5802379"/>
                  </a:cubicBezTo>
                  <a:lnTo>
                    <a:pt x="0" y="5624181"/>
                  </a:lnTo>
                  <a:lnTo>
                    <a:pt x="0" y="5197118"/>
                  </a:lnTo>
                  <a:lnTo>
                    <a:pt x="120950" y="5327736"/>
                  </a:lnTo>
                  <a:cubicBezTo>
                    <a:pt x="253827" y="5458395"/>
                    <a:pt x="397634" y="5575985"/>
                    <a:pt x="553277" y="5674143"/>
                  </a:cubicBezTo>
                  <a:cubicBezTo>
                    <a:pt x="708978" y="5772084"/>
                    <a:pt x="875421" y="5851690"/>
                    <a:pt x="1048951" y="5913372"/>
                  </a:cubicBezTo>
                  <a:cubicBezTo>
                    <a:pt x="1070860" y="5920750"/>
                    <a:pt x="1092382" y="5928719"/>
                    <a:pt x="1114406" y="5935664"/>
                  </a:cubicBezTo>
                  <a:lnTo>
                    <a:pt x="1180375" y="5956470"/>
                  </a:lnTo>
                  <a:lnTo>
                    <a:pt x="1247107" y="5975278"/>
                  </a:lnTo>
                  <a:cubicBezTo>
                    <a:pt x="1269462" y="5981848"/>
                    <a:pt x="1291029" y="5986236"/>
                    <a:pt x="1313053" y="5991905"/>
                  </a:cubicBezTo>
                  <a:cubicBezTo>
                    <a:pt x="1400808" y="6012869"/>
                    <a:pt x="1489584" y="6027036"/>
                    <a:pt x="1578771" y="6035400"/>
                  </a:cubicBezTo>
                  <a:cubicBezTo>
                    <a:pt x="1757312" y="6051941"/>
                    <a:pt x="1937844" y="6040152"/>
                    <a:pt x="2116969" y="6005033"/>
                  </a:cubicBezTo>
                  <a:cubicBezTo>
                    <a:pt x="2296104" y="5969454"/>
                    <a:pt x="2473717" y="5910978"/>
                    <a:pt x="2648341" y="5837212"/>
                  </a:cubicBezTo>
                  <a:cubicBezTo>
                    <a:pt x="2823148" y="5763610"/>
                    <a:pt x="2995347" y="5675863"/>
                    <a:pt x="3166862" y="5582136"/>
                  </a:cubicBezTo>
                  <a:cubicBezTo>
                    <a:pt x="3209843" y="5558645"/>
                    <a:pt x="3252667" y="5534880"/>
                    <a:pt x="3295551" y="5510900"/>
                  </a:cubicBezTo>
                  <a:lnTo>
                    <a:pt x="3426292" y="5437546"/>
                  </a:lnTo>
                  <a:cubicBezTo>
                    <a:pt x="3515217" y="5388460"/>
                    <a:pt x="3604599" y="5341930"/>
                    <a:pt x="3693498" y="5296779"/>
                  </a:cubicBezTo>
                  <a:lnTo>
                    <a:pt x="3957511" y="5162806"/>
                  </a:lnTo>
                  <a:cubicBezTo>
                    <a:pt x="4044259" y="5118005"/>
                    <a:pt x="4129592" y="5072941"/>
                    <a:pt x="4212170" y="5024936"/>
                  </a:cubicBezTo>
                  <a:cubicBezTo>
                    <a:pt x="4294563" y="4976766"/>
                    <a:pt x="4374532" y="4926554"/>
                    <a:pt x="4449651" y="4870986"/>
                  </a:cubicBezTo>
                  <a:cubicBezTo>
                    <a:pt x="4524973" y="4815937"/>
                    <a:pt x="4596075" y="4756163"/>
                    <a:pt x="4659728" y="4689640"/>
                  </a:cubicBezTo>
                  <a:cubicBezTo>
                    <a:pt x="4723566" y="4623283"/>
                    <a:pt x="4780828" y="4550758"/>
                    <a:pt x="4830457" y="4472596"/>
                  </a:cubicBezTo>
                  <a:cubicBezTo>
                    <a:pt x="4880087" y="4394434"/>
                    <a:pt x="4921716" y="4310302"/>
                    <a:pt x="4955705" y="4222268"/>
                  </a:cubicBezTo>
                  <a:lnTo>
                    <a:pt x="4968352" y="4189141"/>
                  </a:lnTo>
                  <a:lnTo>
                    <a:pt x="4979564" y="4155400"/>
                  </a:lnTo>
                  <a:lnTo>
                    <a:pt x="4990913" y="4121577"/>
                  </a:lnTo>
                  <a:cubicBezTo>
                    <a:pt x="4994441" y="4110119"/>
                    <a:pt x="4997522" y="4098194"/>
                    <a:pt x="5000865" y="4086570"/>
                  </a:cubicBezTo>
                  <a:lnTo>
                    <a:pt x="5020612" y="4016281"/>
                  </a:lnTo>
                  <a:lnTo>
                    <a:pt x="5030486" y="3981137"/>
                  </a:lnTo>
                  <a:lnTo>
                    <a:pt x="5035423" y="3963565"/>
                  </a:lnTo>
                  <a:lnTo>
                    <a:pt x="5039507" y="3945765"/>
                  </a:lnTo>
                  <a:cubicBezTo>
                    <a:pt x="5050088" y="3898175"/>
                    <a:pt x="5061308" y="3850756"/>
                    <a:pt x="5071597" y="3802972"/>
                  </a:cubicBezTo>
                  <a:lnTo>
                    <a:pt x="5096108" y="3658610"/>
                  </a:lnTo>
                  <a:cubicBezTo>
                    <a:pt x="5102684" y="3610180"/>
                    <a:pt x="5107604" y="3561536"/>
                    <a:pt x="5113299" y="3512985"/>
                  </a:cubicBezTo>
                  <a:lnTo>
                    <a:pt x="5115328" y="3494749"/>
                  </a:lnTo>
                  <a:lnTo>
                    <a:pt x="5116446" y="3476502"/>
                  </a:lnTo>
                  <a:lnTo>
                    <a:pt x="5118711" y="3439898"/>
                  </a:lnTo>
                  <a:lnTo>
                    <a:pt x="5123270" y="3366583"/>
                  </a:lnTo>
                  <a:cubicBezTo>
                    <a:pt x="5126606" y="3268829"/>
                    <a:pt x="5127431" y="3170634"/>
                    <a:pt x="5121172" y="3072860"/>
                  </a:cubicBezTo>
                  <a:lnTo>
                    <a:pt x="5119473" y="3036121"/>
                  </a:lnTo>
                  <a:cubicBezTo>
                    <a:pt x="5118968" y="3023930"/>
                    <a:pt x="5117310" y="3011778"/>
                    <a:pt x="5116244" y="2999552"/>
                  </a:cubicBezTo>
                  <a:lnTo>
                    <a:pt x="5109221" y="2926379"/>
                  </a:lnTo>
                  <a:cubicBezTo>
                    <a:pt x="5105544" y="2877404"/>
                    <a:pt x="5096760" y="2829145"/>
                    <a:pt x="5089643" y="2780639"/>
                  </a:cubicBezTo>
                  <a:lnTo>
                    <a:pt x="5084078" y="2744255"/>
                  </a:lnTo>
                  <a:cubicBezTo>
                    <a:pt x="5082420" y="2732104"/>
                    <a:pt x="5080412" y="2719974"/>
                    <a:pt x="5077785" y="2708026"/>
                  </a:cubicBezTo>
                  <a:lnTo>
                    <a:pt x="5063128" y="2636053"/>
                  </a:lnTo>
                  <a:cubicBezTo>
                    <a:pt x="5057902" y="2612048"/>
                    <a:pt x="5053511" y="2587920"/>
                    <a:pt x="5047530" y="2564176"/>
                  </a:cubicBezTo>
                  <a:lnTo>
                    <a:pt x="5028967" y="2493127"/>
                  </a:lnTo>
                  <a:cubicBezTo>
                    <a:pt x="4979424" y="2303537"/>
                    <a:pt x="4909775" y="2119458"/>
                    <a:pt x="4822623" y="1944830"/>
                  </a:cubicBezTo>
                  <a:cubicBezTo>
                    <a:pt x="4648947" y="1594931"/>
                    <a:pt x="4401749" y="1285261"/>
                    <a:pt x="4108183" y="1038170"/>
                  </a:cubicBezTo>
                  <a:cubicBezTo>
                    <a:pt x="3961444" y="914460"/>
                    <a:pt x="3803854" y="805232"/>
                    <a:pt x="3638213" y="712395"/>
                  </a:cubicBezTo>
                  <a:lnTo>
                    <a:pt x="3575480" y="678662"/>
                  </a:lnTo>
                  <a:cubicBezTo>
                    <a:pt x="3554450" y="667578"/>
                    <a:pt x="3534194" y="655311"/>
                    <a:pt x="3512574" y="645577"/>
                  </a:cubicBezTo>
                  <a:lnTo>
                    <a:pt x="3448603" y="614757"/>
                  </a:lnTo>
                  <a:lnTo>
                    <a:pt x="3416617" y="599347"/>
                  </a:lnTo>
                  <a:cubicBezTo>
                    <a:pt x="3406000" y="594185"/>
                    <a:pt x="3395413" y="588913"/>
                    <a:pt x="3384352" y="584559"/>
                  </a:cubicBezTo>
                  <a:cubicBezTo>
                    <a:pt x="3340850" y="566062"/>
                    <a:pt x="3297707" y="547083"/>
                    <a:pt x="3254088" y="529021"/>
                  </a:cubicBezTo>
                  <a:cubicBezTo>
                    <a:pt x="3209736" y="512847"/>
                    <a:pt x="3165607" y="496270"/>
                    <a:pt x="3121640" y="479505"/>
                  </a:cubicBezTo>
                  <a:lnTo>
                    <a:pt x="2987193" y="436176"/>
                  </a:lnTo>
                  <a:cubicBezTo>
                    <a:pt x="2942116" y="422708"/>
                    <a:pt x="2896575" y="410968"/>
                    <a:pt x="2851296" y="398256"/>
                  </a:cubicBezTo>
                  <a:cubicBezTo>
                    <a:pt x="2759507" y="375285"/>
                    <a:pt x="2666373" y="353923"/>
                    <a:pt x="2573611" y="336717"/>
                  </a:cubicBezTo>
                  <a:cubicBezTo>
                    <a:pt x="2387776" y="301762"/>
                    <a:pt x="2200839" y="280304"/>
                    <a:pt x="2014208" y="276896"/>
                  </a:cubicBezTo>
                  <a:cubicBezTo>
                    <a:pt x="1827605" y="273381"/>
                    <a:pt x="1641223" y="288238"/>
                    <a:pt x="1457097" y="322828"/>
                  </a:cubicBezTo>
                  <a:cubicBezTo>
                    <a:pt x="1272912" y="357634"/>
                    <a:pt x="1091595" y="413727"/>
                    <a:pt x="914684" y="486648"/>
                  </a:cubicBezTo>
                  <a:lnTo>
                    <a:pt x="848661" y="515093"/>
                  </a:lnTo>
                  <a:cubicBezTo>
                    <a:pt x="826573" y="524592"/>
                    <a:pt x="804281" y="533573"/>
                    <a:pt x="782834" y="544519"/>
                  </a:cubicBezTo>
                  <a:lnTo>
                    <a:pt x="717715" y="575988"/>
                  </a:lnTo>
                  <a:cubicBezTo>
                    <a:pt x="696005" y="586632"/>
                    <a:pt x="673986" y="596729"/>
                    <a:pt x="653112" y="608523"/>
                  </a:cubicBezTo>
                  <a:cubicBezTo>
                    <a:pt x="568070" y="653782"/>
                    <a:pt x="483901" y="700897"/>
                    <a:pt x="406671" y="756246"/>
                  </a:cubicBezTo>
                  <a:cubicBezTo>
                    <a:pt x="327441" y="809669"/>
                    <a:pt x="256836" y="872706"/>
                    <a:pt x="191033" y="942131"/>
                  </a:cubicBezTo>
                  <a:cubicBezTo>
                    <a:pt x="175048" y="959988"/>
                    <a:pt x="159064" y="977846"/>
                    <a:pt x="143339" y="996006"/>
                  </a:cubicBezTo>
                  <a:lnTo>
                    <a:pt x="98848" y="1053288"/>
                  </a:lnTo>
                  <a:cubicBezTo>
                    <a:pt x="83542" y="1072023"/>
                    <a:pt x="70312" y="1092822"/>
                    <a:pt x="56083" y="1112657"/>
                  </a:cubicBezTo>
                  <a:cubicBezTo>
                    <a:pt x="42010" y="1132765"/>
                    <a:pt x="27965" y="1152765"/>
                    <a:pt x="14889" y="1173837"/>
                  </a:cubicBezTo>
                  <a:lnTo>
                    <a:pt x="0" y="1198088"/>
                  </a:lnTo>
                  <a:lnTo>
                    <a:pt x="0" y="888809"/>
                  </a:lnTo>
                  <a:lnTo>
                    <a:pt x="88781" y="802825"/>
                  </a:lnTo>
                  <a:cubicBezTo>
                    <a:pt x="672175" y="289643"/>
                    <a:pt x="1428944" y="-5083"/>
                    <a:pt x="2220349" y="6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98A9AD05-77F3-42FF-8753-AC73B63F17CD}"/>
              </a:ext>
            </a:extLst>
          </p:cNvPr>
          <p:cNvSpPr>
            <a:spLocks noGrp="1"/>
          </p:cNvSpPr>
          <p:nvPr>
            <p:ph type="ctrTitle"/>
          </p:nvPr>
        </p:nvSpPr>
        <p:spPr>
          <a:xfrm>
            <a:off x="804672" y="3121701"/>
            <a:ext cx="3476488" cy="1786515"/>
          </a:xfrm>
        </p:spPr>
        <p:txBody>
          <a:bodyPr anchor="t">
            <a:normAutofit/>
          </a:bodyPr>
          <a:lstStyle/>
          <a:p>
            <a:pPr algn="l"/>
            <a:r>
              <a:rPr lang="en-GB" sz="4000">
                <a:solidFill>
                  <a:schemeClr val="tx2"/>
                </a:solidFill>
              </a:rPr>
              <a:t>National Day of Reflection 2021</a:t>
            </a:r>
          </a:p>
        </p:txBody>
      </p:sp>
      <p:pic>
        <p:nvPicPr>
          <p:cNvPr id="1026" name="Picture 2" descr="National Day of Reflection 23.3.21 « Portcullis Surgery">
            <a:extLst>
              <a:ext uri="{FF2B5EF4-FFF2-40B4-BE49-F238E27FC236}">
                <a16:creationId xmlns:a16="http://schemas.microsoft.com/office/drawing/2014/main" id="{9C109481-890A-4FF7-8B16-DFAC60DBD3A3}"/>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900739" y="251144"/>
            <a:ext cx="5507803" cy="6239661"/>
          </a:xfrm>
          <a:custGeom>
            <a:avLst/>
            <a:gdLst/>
            <a:ahLst/>
            <a:cxnLst/>
            <a:rect l="l" t="t" r="r" b="b"/>
            <a:pathLst>
              <a:path w="5017317" h="5380277">
                <a:moveTo>
                  <a:pt x="0" y="0"/>
                </a:moveTo>
                <a:lnTo>
                  <a:pt x="5017317" y="0"/>
                </a:lnTo>
                <a:lnTo>
                  <a:pt x="5017317" y="5380277"/>
                </a:lnTo>
                <a:lnTo>
                  <a:pt x="0" y="5380277"/>
                </a:ln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44450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201CC55D-ED54-4C5C-95E6-10947BD110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3" name="Group 72">
            <a:extLst>
              <a:ext uri="{FF2B5EF4-FFF2-40B4-BE49-F238E27FC236}">
                <a16:creationId xmlns:a16="http://schemas.microsoft.com/office/drawing/2014/main" id="{1DE889C7-FAD6-4397-98E2-05D5034844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083484"/>
            <a:ext cx="355196" cy="673460"/>
            <a:chOff x="0" y="823811"/>
            <a:chExt cx="355196" cy="673460"/>
          </a:xfrm>
        </p:grpSpPr>
        <p:sp>
          <p:nvSpPr>
            <p:cNvPr id="74" name="Rectangle 73">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823811"/>
              <a:ext cx="87363"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74">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9341" y="823811"/>
              <a:ext cx="195855"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7" name="Rectangle 76">
            <a:extLst>
              <a:ext uri="{FF2B5EF4-FFF2-40B4-BE49-F238E27FC236}">
                <a16:creationId xmlns:a16="http://schemas.microsoft.com/office/drawing/2014/main" id="{3873B707-463F-40B0-8227-E8CC6C67EB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65085" y="2090569"/>
            <a:ext cx="4297680" cy="274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1B5B23D9-8FEF-4B21-9D26-9E09F9455402}"/>
              </a:ext>
            </a:extLst>
          </p:cNvPr>
          <p:cNvSpPr txBox="1"/>
          <p:nvPr/>
        </p:nvSpPr>
        <p:spPr>
          <a:xfrm>
            <a:off x="606874" y="-489658"/>
            <a:ext cx="4559425" cy="6331166"/>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r>
              <a:rPr lang="en-US" sz="2000" b="1" i="0" dirty="0">
                <a:effectLst/>
              </a:rPr>
              <a:t>“We need to take a moment to mark the huge amount of loss we’ve seen in the past 12 months and show support for everyone who has been bereaved – be that from Covid or any other cause.”</a:t>
            </a:r>
          </a:p>
          <a:p>
            <a:pPr indent="-228600">
              <a:lnSpc>
                <a:spcPct val="90000"/>
              </a:lnSpc>
              <a:spcAft>
                <a:spcPts val="600"/>
              </a:spcAft>
              <a:buFont typeface="Arial" panose="020B0604020202020204" pitchFamily="34" charset="0"/>
              <a:buChar char="•"/>
            </a:pPr>
            <a:endParaRPr lang="en-US" sz="2000" b="1" i="0" dirty="0">
              <a:effectLst/>
            </a:endParaRPr>
          </a:p>
          <a:p>
            <a:pPr indent="-228600">
              <a:lnSpc>
                <a:spcPct val="90000"/>
              </a:lnSpc>
              <a:spcAft>
                <a:spcPts val="600"/>
              </a:spcAft>
              <a:buFont typeface="Arial" panose="020B0604020202020204" pitchFamily="34" charset="0"/>
              <a:buChar char="•"/>
            </a:pPr>
            <a:endParaRPr lang="en-US" sz="2000" dirty="0"/>
          </a:p>
          <a:p>
            <a:pPr indent="-228600">
              <a:lnSpc>
                <a:spcPct val="90000"/>
              </a:lnSpc>
              <a:spcAft>
                <a:spcPts val="600"/>
              </a:spcAft>
              <a:buFont typeface="Arial" panose="020B0604020202020204" pitchFamily="34" charset="0"/>
              <a:buChar char="•"/>
            </a:pPr>
            <a:r>
              <a:rPr lang="en-US" sz="2000" dirty="0">
                <a:latin typeface="Twinkl Cursive Looped" panose="02000000000000000000" pitchFamily="2" charset="0"/>
              </a:rPr>
              <a:t>Please listen to the song “Supermarket flowers” donated by Ed Sheeran – this was wrote for his late grandma and the words could be for anyone who has been special in our lives and we have lost.</a:t>
            </a:r>
          </a:p>
          <a:p>
            <a:pPr indent="-228600">
              <a:lnSpc>
                <a:spcPct val="90000"/>
              </a:lnSpc>
              <a:spcAft>
                <a:spcPts val="600"/>
              </a:spcAft>
              <a:buFont typeface="Arial" panose="020B0604020202020204" pitchFamily="34" charset="0"/>
              <a:buChar char="•"/>
            </a:pPr>
            <a:endParaRPr lang="en-US" sz="2000" dirty="0">
              <a:latin typeface="Twinkl Cursive Looped" panose="02000000000000000000" pitchFamily="2" charset="0"/>
            </a:endParaRPr>
          </a:p>
          <a:p>
            <a:pPr indent="-228600">
              <a:lnSpc>
                <a:spcPct val="90000"/>
              </a:lnSpc>
              <a:spcAft>
                <a:spcPts val="600"/>
              </a:spcAft>
              <a:buFont typeface="Arial" panose="020B0604020202020204" pitchFamily="34" charset="0"/>
              <a:buChar char="•"/>
            </a:pPr>
            <a:r>
              <a:rPr lang="en-US" sz="2000" dirty="0">
                <a:latin typeface="Twinkl Cursive Looped" panose="02000000000000000000" pitchFamily="2" charset="0"/>
              </a:rPr>
              <a:t>https://www.youtube.com/watch?v=XpF9Y7rcqBs</a:t>
            </a:r>
          </a:p>
        </p:txBody>
      </p:sp>
      <p:sp>
        <p:nvSpPr>
          <p:cNvPr id="79" name="Rectangle 78">
            <a:extLst>
              <a:ext uri="{FF2B5EF4-FFF2-40B4-BE49-F238E27FC236}">
                <a16:creationId xmlns:a16="http://schemas.microsoft.com/office/drawing/2014/main" id="{C13237C8-E62C-4F0D-A318-BD6FB6C2D1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810" y="513853"/>
            <a:ext cx="6009366" cy="583457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descr="Ed Sheeran – “Supermarket Flowers” Yoriko Hoshi Version - YouTube">
            <a:extLst>
              <a:ext uri="{FF2B5EF4-FFF2-40B4-BE49-F238E27FC236}">
                <a16:creationId xmlns:a16="http://schemas.microsoft.com/office/drawing/2014/main" id="{F4FCBC58-F10C-48AB-BEFB-B72CFA062F9E}"/>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5315" r="16916" b="-1"/>
          <a:stretch/>
        </p:blipFill>
        <p:spPr bwMode="auto">
          <a:xfrm>
            <a:off x="5977788" y="799352"/>
            <a:ext cx="5425410" cy="5259296"/>
          </a:xfrm>
          <a:prstGeom prst="rect">
            <a:avLst/>
          </a:prstGeom>
          <a:noFill/>
          <a:extLst>
            <a:ext uri="{909E8E84-426E-40DD-AFC4-6F175D3DCCD1}">
              <a14:hiddenFill xmlns:a14="http://schemas.microsoft.com/office/drawing/2010/main">
                <a:solidFill>
                  <a:srgbClr val="FFFFFF"/>
                </a:solidFill>
              </a14:hiddenFill>
            </a:ext>
          </a:extLst>
        </p:spPr>
      </p:pic>
      <p:pic>
        <p:nvPicPr>
          <p:cNvPr id="4" name="Online Media 3" title="Ed Sheeran – “Supermarket Flowers” Yoriko Hoshi Version">
            <a:hlinkClick r:id="" action="ppaction://media"/>
            <a:extLst>
              <a:ext uri="{FF2B5EF4-FFF2-40B4-BE49-F238E27FC236}">
                <a16:creationId xmlns:a16="http://schemas.microsoft.com/office/drawing/2014/main" id="{306912DC-C759-4583-A445-F25097653F18}"/>
              </a:ext>
            </a:extLst>
          </p:cNvPr>
          <p:cNvPicPr>
            <a:picLocks noRot="1" noChangeAspect="1"/>
          </p:cNvPicPr>
          <p:nvPr>
            <a:videoFile r:link="rId1"/>
          </p:nvPr>
        </p:nvPicPr>
        <p:blipFill>
          <a:blip r:embed="rId4"/>
          <a:stretch>
            <a:fillRect/>
          </a:stretch>
        </p:blipFill>
        <p:spPr>
          <a:xfrm>
            <a:off x="6041006" y="887767"/>
            <a:ext cx="5251390" cy="5170881"/>
          </a:xfrm>
          <a:prstGeom prst="rect">
            <a:avLst/>
          </a:prstGeom>
        </p:spPr>
      </p:pic>
    </p:spTree>
    <p:extLst>
      <p:ext uri="{BB962C8B-B14F-4D97-AF65-F5344CB8AC3E}">
        <p14:creationId xmlns:p14="http://schemas.microsoft.com/office/powerpoint/2010/main" val="543082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5" name="Rectangle 134">
            <a:extLst>
              <a:ext uri="{FF2B5EF4-FFF2-40B4-BE49-F238E27FC236}">
                <a16:creationId xmlns:a16="http://schemas.microsoft.com/office/drawing/2014/main" id="{20D5D19D-0789-4518-B5DC-D47ADF69D2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8A9AD05-77F3-42FF-8753-AC73B63F17CD}"/>
              </a:ext>
            </a:extLst>
          </p:cNvPr>
          <p:cNvSpPr>
            <a:spLocks noGrp="1"/>
          </p:cNvSpPr>
          <p:nvPr>
            <p:ph type="ctrTitle"/>
          </p:nvPr>
        </p:nvSpPr>
        <p:spPr>
          <a:xfrm>
            <a:off x="1113810" y="1085851"/>
            <a:ext cx="4036334" cy="3695700"/>
          </a:xfrm>
        </p:spPr>
        <p:txBody>
          <a:bodyPr anchor="t">
            <a:noAutofit/>
          </a:bodyPr>
          <a:lstStyle/>
          <a:p>
            <a:pPr algn="l"/>
            <a:r>
              <a:rPr lang="en-GB" sz="3200" b="1" dirty="0"/>
              <a:t>Today we are coming together at 12pm for a minute’s silence, to think of all those that are no longer with us and to remember that a life lived is a life loved.</a:t>
            </a:r>
            <a:br>
              <a:rPr lang="en-GB" sz="3200" b="1" dirty="0"/>
            </a:br>
            <a:br>
              <a:rPr lang="en-GB" sz="3200" b="1" dirty="0"/>
            </a:br>
            <a:r>
              <a:rPr lang="en-GB" sz="3200" b="1" dirty="0"/>
              <a:t> </a:t>
            </a:r>
          </a:p>
        </p:txBody>
      </p:sp>
      <p:grpSp>
        <p:nvGrpSpPr>
          <p:cNvPr id="137" name="Group 136">
            <a:extLst>
              <a:ext uri="{FF2B5EF4-FFF2-40B4-BE49-F238E27FC236}">
                <a16:creationId xmlns:a16="http://schemas.microsoft.com/office/drawing/2014/main" id="{032D8612-31EB-44CF-A1D0-14FD4C70542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3154317"/>
            <a:ext cx="731521" cy="673460"/>
            <a:chOff x="3940602" y="308034"/>
            <a:chExt cx="2116791" cy="3428999"/>
          </a:xfrm>
          <a:solidFill>
            <a:schemeClr val="accent4"/>
          </a:solidFill>
        </p:grpSpPr>
        <p:sp>
          <p:nvSpPr>
            <p:cNvPr id="138" name="Rectangle 137">
              <a:extLst>
                <a:ext uri="{FF2B5EF4-FFF2-40B4-BE49-F238E27FC236}">
                  <a16:creationId xmlns:a16="http://schemas.microsoft.com/office/drawing/2014/main" id="{F19A4A0F-1B59-4DB0-9764-D10936E987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Rectangle 138">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Rectangle 139">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2" name="Rectangle 141">
            <a:extLst>
              <a:ext uri="{FF2B5EF4-FFF2-40B4-BE49-F238E27FC236}">
                <a16:creationId xmlns:a16="http://schemas.microsoft.com/office/drawing/2014/main" id="{B81933D1-5615-42C7-9C0B-4EB7105CCE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Rectangle 143">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810" y="391886"/>
            <a:ext cx="6009366" cy="6017078"/>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74" name="Picture 2" descr="21 Of The Most Beautiful Song Lyrics Ever Written">
            <a:extLst>
              <a:ext uri="{FF2B5EF4-FFF2-40B4-BE49-F238E27FC236}">
                <a16:creationId xmlns:a16="http://schemas.microsoft.com/office/drawing/2014/main" id="{0A708CE6-D3DF-4003-A0F8-B0089A988AD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268"/>
          <a:stretch/>
        </p:blipFill>
        <p:spPr bwMode="auto">
          <a:xfrm>
            <a:off x="5922492" y="666728"/>
            <a:ext cx="5536001" cy="54657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818717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8" name="Rectangle 77">
            <a:extLst>
              <a:ext uri="{FF2B5EF4-FFF2-40B4-BE49-F238E27FC236}">
                <a16:creationId xmlns:a16="http://schemas.microsoft.com/office/drawing/2014/main" id="{043017B7-DB56-477D-A4AE-8EC1B3C99C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8A9AD05-77F3-42FF-8753-AC73B63F17CD}"/>
              </a:ext>
            </a:extLst>
          </p:cNvPr>
          <p:cNvSpPr>
            <a:spLocks noGrp="1"/>
          </p:cNvSpPr>
          <p:nvPr>
            <p:ph type="ctrTitle"/>
          </p:nvPr>
        </p:nvSpPr>
        <p:spPr>
          <a:xfrm>
            <a:off x="7331384" y="679730"/>
            <a:ext cx="4171994" cy="5482945"/>
          </a:xfrm>
        </p:spPr>
        <p:txBody>
          <a:bodyPr>
            <a:normAutofit/>
          </a:bodyPr>
          <a:lstStyle/>
          <a:p>
            <a:pPr algn="l"/>
            <a:r>
              <a:rPr lang="en-GB" sz="2900" b="1" dirty="0"/>
              <a:t>Today we will tie a yellow ribbon around a branch in your reflection area that will show our prayers.</a:t>
            </a:r>
            <a:br>
              <a:rPr lang="en-GB" sz="2900" b="1" dirty="0"/>
            </a:br>
            <a:br>
              <a:rPr lang="en-GB" sz="2900" b="1" dirty="0"/>
            </a:br>
            <a:r>
              <a:rPr lang="en-GB" sz="2900" b="1" dirty="0"/>
              <a:t>Today we will all make a message of hope and love that we will put together and send to a local care home.</a:t>
            </a:r>
            <a:br>
              <a:rPr lang="en-GB" sz="2900" b="1" dirty="0"/>
            </a:br>
            <a:br>
              <a:rPr lang="en-GB" sz="2900" b="1" dirty="0"/>
            </a:br>
            <a:r>
              <a:rPr lang="en-GB" sz="2900" b="1" dirty="0"/>
              <a:t> </a:t>
            </a:r>
          </a:p>
        </p:txBody>
      </p:sp>
      <p:grpSp>
        <p:nvGrpSpPr>
          <p:cNvPr id="80" name="Group 79">
            <a:extLst>
              <a:ext uri="{FF2B5EF4-FFF2-40B4-BE49-F238E27FC236}">
                <a16:creationId xmlns:a16="http://schemas.microsoft.com/office/drawing/2014/main" id="{3AF6A671-C637-4547-85F4-51B6D188139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6200000">
            <a:off x="2218698" y="2733627"/>
            <a:ext cx="1340409" cy="5777807"/>
            <a:chOff x="329184" y="2"/>
            <a:chExt cx="524256" cy="5777807"/>
          </a:xfrm>
        </p:grpSpPr>
        <p:cxnSp>
          <p:nvCxnSpPr>
            <p:cNvPr id="81" name="Straight Connector 80">
              <a:extLst>
                <a:ext uri="{FF2B5EF4-FFF2-40B4-BE49-F238E27FC236}">
                  <a16:creationId xmlns:a16="http://schemas.microsoft.com/office/drawing/2014/main" id="{C575CF26-3D3C-4C5A-A2B7-00432016EF6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329184" y="5777809"/>
              <a:ext cx="521208" cy="0"/>
            </a:xfrm>
            <a:prstGeom prst="line">
              <a:avLst/>
            </a:prstGeom>
            <a:ln w="152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82" name="Rectangle 81">
              <a:extLst>
                <a:ext uri="{FF2B5EF4-FFF2-40B4-BE49-F238E27FC236}">
                  <a16:creationId xmlns:a16="http://schemas.microsoft.com/office/drawing/2014/main" id="{99413ED5-9ED4-4772-BCE4-2BCAE6B12E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184" y="2"/>
              <a:ext cx="524256" cy="566677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84" name="Rectangle 83">
            <a:extLst>
              <a:ext uri="{FF2B5EF4-FFF2-40B4-BE49-F238E27FC236}">
                <a16:creationId xmlns:a16="http://schemas.microsoft.com/office/drawing/2014/main" id="{04357C93-F0CB-4A1C-8F77-4E90637898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8623" y="372533"/>
            <a:ext cx="6116779" cy="6068728"/>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098" name="Picture 2" descr="Supermarket Flowers|Ed Sheeran | Ed sheeran lyrics, Lyrics to live by, Ed  sheeran quotes">
            <a:extLst>
              <a:ext uri="{FF2B5EF4-FFF2-40B4-BE49-F238E27FC236}">
                <a16:creationId xmlns:a16="http://schemas.microsoft.com/office/drawing/2014/main" id="{6067BAB6-FF79-47AA-9DFF-D879B506FF8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427" r="-2" b="-2"/>
          <a:stretch/>
        </p:blipFill>
        <p:spPr bwMode="auto">
          <a:xfrm>
            <a:off x="942597" y="612553"/>
            <a:ext cx="5608830" cy="56328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478004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2" name="Rectangle 191">
            <a:extLst>
              <a:ext uri="{FF2B5EF4-FFF2-40B4-BE49-F238E27FC236}">
                <a16:creationId xmlns:a16="http://schemas.microsoft.com/office/drawing/2014/main" id="{0A597D97-203B-498B-95D3-E90DC961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122" name="Picture 2" descr="Romantic Candles | Yu Tung Brian Chan | Flickr">
            <a:extLst>
              <a:ext uri="{FF2B5EF4-FFF2-40B4-BE49-F238E27FC236}">
                <a16:creationId xmlns:a16="http://schemas.microsoft.com/office/drawing/2014/main" id="{E6063747-2193-4C2F-AE4E-50E576CD7A6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9296" b="26316"/>
          <a:stretch/>
        </p:blipFill>
        <p:spPr bwMode="auto">
          <a:xfrm>
            <a:off x="4267201" y="10"/>
            <a:ext cx="7924800" cy="3383270"/>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descr="St Barnabas Hospice is participating in the National Day of Reflection">
            <a:extLst>
              <a:ext uri="{FF2B5EF4-FFF2-40B4-BE49-F238E27FC236}">
                <a16:creationId xmlns:a16="http://schemas.microsoft.com/office/drawing/2014/main" id="{357462BD-F10E-45AE-ABF3-CC4D7AAD9A5C}"/>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8075" r="1453" b="-1"/>
          <a:stretch/>
        </p:blipFill>
        <p:spPr bwMode="auto">
          <a:xfrm>
            <a:off x="4650916" y="3474720"/>
            <a:ext cx="7555832" cy="3383280"/>
          </a:xfrm>
          <a:prstGeom prst="rect">
            <a:avLst/>
          </a:prstGeom>
          <a:noFill/>
          <a:extLst>
            <a:ext uri="{909E8E84-426E-40DD-AFC4-6F175D3DCCD1}">
              <a14:hiddenFill xmlns:a14="http://schemas.microsoft.com/office/drawing/2010/main">
                <a:solidFill>
                  <a:srgbClr val="FFFFFF"/>
                </a:solidFill>
              </a14:hiddenFill>
            </a:ext>
          </a:extLst>
        </p:spPr>
      </p:pic>
      <p:sp useBgFill="1">
        <p:nvSpPr>
          <p:cNvPr id="193" name="Freeform: Shape 192">
            <a:extLst>
              <a:ext uri="{FF2B5EF4-FFF2-40B4-BE49-F238E27FC236}">
                <a16:creationId xmlns:a16="http://schemas.microsoft.com/office/drawing/2014/main" id="{6A6EF10E-DF41-4BD3-8EB4-6F646531DC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244272" cy="6858000"/>
          </a:xfrm>
          <a:custGeom>
            <a:avLst/>
            <a:gdLst>
              <a:gd name="connsiteX0" fmla="*/ 0 w 6244272"/>
              <a:gd name="connsiteY0" fmla="*/ 0 h 6858000"/>
              <a:gd name="connsiteX1" fmla="*/ 732568 w 6244272"/>
              <a:gd name="connsiteY1" fmla="*/ 0 h 6858000"/>
              <a:gd name="connsiteX2" fmla="*/ 947849 w 6244272"/>
              <a:gd name="connsiteY2" fmla="*/ 0 h 6858000"/>
              <a:gd name="connsiteX3" fmla="*/ 1823619 w 6244272"/>
              <a:gd name="connsiteY3" fmla="*/ 0 h 6858000"/>
              <a:gd name="connsiteX4" fmla="*/ 5235673 w 6244272"/>
              <a:gd name="connsiteY4" fmla="*/ 0 h 6858000"/>
              <a:gd name="connsiteX5" fmla="*/ 4933297 w 6244272"/>
              <a:gd name="connsiteY5" fmla="*/ 110269 h 6858000"/>
              <a:gd name="connsiteX6" fmla="*/ 4976910 w 6244272"/>
              <a:gd name="connsiteY6" fmla="*/ 135168 h 6858000"/>
              <a:gd name="connsiteX7" fmla="*/ 5238580 w 6244272"/>
              <a:gd name="connsiteY7" fmla="*/ 71141 h 6858000"/>
              <a:gd name="connsiteX8" fmla="*/ 5290914 w 6244272"/>
              <a:gd name="connsiteY8" fmla="*/ 88927 h 6858000"/>
              <a:gd name="connsiteX9" fmla="*/ 5264747 w 6244272"/>
              <a:gd name="connsiteY9" fmla="*/ 163625 h 6858000"/>
              <a:gd name="connsiteX10" fmla="*/ 5151357 w 6244272"/>
              <a:gd name="connsiteY10" fmla="*/ 192082 h 6858000"/>
              <a:gd name="connsiteX11" fmla="*/ 4974002 w 6244272"/>
              <a:gd name="connsiteY11" fmla="*/ 373491 h 6858000"/>
              <a:gd name="connsiteX12" fmla="*/ 5241488 w 6244272"/>
              <a:gd name="connsiteY12" fmla="*/ 352148 h 6858000"/>
              <a:gd name="connsiteX13" fmla="*/ 5288007 w 6244272"/>
              <a:gd name="connsiteY13" fmla="*/ 394834 h 6858000"/>
              <a:gd name="connsiteX14" fmla="*/ 5305452 w 6244272"/>
              <a:gd name="connsiteY14" fmla="*/ 451747 h 6858000"/>
              <a:gd name="connsiteX15" fmla="*/ 5383953 w 6244272"/>
              <a:gd name="connsiteY15" fmla="*/ 359262 h 6858000"/>
              <a:gd name="connsiteX16" fmla="*/ 5450825 w 6244272"/>
              <a:gd name="connsiteY16" fmla="*/ 334364 h 6858000"/>
              <a:gd name="connsiteX17" fmla="*/ 5471177 w 6244272"/>
              <a:gd name="connsiteY17" fmla="*/ 416176 h 6858000"/>
              <a:gd name="connsiteX18" fmla="*/ 5410121 w 6244272"/>
              <a:gd name="connsiteY18" fmla="*/ 505101 h 6858000"/>
              <a:gd name="connsiteX19" fmla="*/ 5247303 w 6244272"/>
              <a:gd name="connsiteY19" fmla="*/ 558458 h 6858000"/>
              <a:gd name="connsiteX20" fmla="*/ 5421750 w 6244272"/>
              <a:gd name="connsiteY20" fmla="*/ 558458 h 6858000"/>
              <a:gd name="connsiteX21" fmla="*/ 5622364 w 6244272"/>
              <a:gd name="connsiteY21" fmla="*/ 522887 h 6858000"/>
              <a:gd name="connsiteX22" fmla="*/ 5834608 w 6244272"/>
              <a:gd name="connsiteY22" fmla="*/ 533558 h 6858000"/>
              <a:gd name="connsiteX23" fmla="*/ 6035223 w 6244272"/>
              <a:gd name="connsiteY23" fmla="*/ 462417 h 6858000"/>
              <a:gd name="connsiteX24" fmla="*/ 6238745 w 6244272"/>
              <a:gd name="connsiteY24" fmla="*/ 465975 h 6858000"/>
              <a:gd name="connsiteX25" fmla="*/ 5337434 w 6244272"/>
              <a:gd name="connsiteY25" fmla="*/ 910606 h 6858000"/>
              <a:gd name="connsiteX26" fmla="*/ 5381046 w 6244272"/>
              <a:gd name="connsiteY26" fmla="*/ 921277 h 6858000"/>
              <a:gd name="connsiteX27" fmla="*/ 5439195 w 6244272"/>
              <a:gd name="connsiteY27" fmla="*/ 949734 h 6858000"/>
              <a:gd name="connsiteX28" fmla="*/ 5395583 w 6244272"/>
              <a:gd name="connsiteY28" fmla="*/ 1006647 h 6858000"/>
              <a:gd name="connsiteX29" fmla="*/ 5160079 w 6244272"/>
              <a:gd name="connsiteY29" fmla="*/ 1113358 h 6858000"/>
              <a:gd name="connsiteX30" fmla="*/ 5101930 w 6244272"/>
              <a:gd name="connsiteY30" fmla="*/ 1220069 h 6858000"/>
              <a:gd name="connsiteX31" fmla="*/ 5174617 w 6244272"/>
              <a:gd name="connsiteY31" fmla="*/ 1209399 h 6858000"/>
              <a:gd name="connsiteX32" fmla="*/ 5238580 w 6244272"/>
              <a:gd name="connsiteY32" fmla="*/ 1230741 h 6858000"/>
              <a:gd name="connsiteX33" fmla="*/ 5212414 w 6244272"/>
              <a:gd name="connsiteY33" fmla="*/ 1365909 h 6858000"/>
              <a:gd name="connsiteX34" fmla="*/ 4878056 w 6244272"/>
              <a:gd name="connsiteY34" fmla="*/ 1540204 h 6858000"/>
              <a:gd name="connsiteX35" fmla="*/ 4848982 w 6244272"/>
              <a:gd name="connsiteY35" fmla="*/ 1597117 h 6858000"/>
              <a:gd name="connsiteX36" fmla="*/ 4889686 w 6244272"/>
              <a:gd name="connsiteY36" fmla="*/ 1636245 h 6858000"/>
              <a:gd name="connsiteX37" fmla="*/ 4997261 w 6244272"/>
              <a:gd name="connsiteY37" fmla="*/ 1657587 h 6858000"/>
              <a:gd name="connsiteX38" fmla="*/ 4846074 w 6244272"/>
              <a:gd name="connsiteY38" fmla="*/ 1849668 h 6858000"/>
              <a:gd name="connsiteX39" fmla="*/ 4790832 w 6244272"/>
              <a:gd name="connsiteY39" fmla="*/ 1903025 h 6858000"/>
              <a:gd name="connsiteX40" fmla="*/ 4694886 w 6244272"/>
              <a:gd name="connsiteY40" fmla="*/ 1984836 h 6858000"/>
              <a:gd name="connsiteX41" fmla="*/ 4694886 w 6244272"/>
              <a:gd name="connsiteY41" fmla="*/ 2013292 h 6858000"/>
              <a:gd name="connsiteX42" fmla="*/ 4822814 w 6244272"/>
              <a:gd name="connsiteY42" fmla="*/ 2102219 h 6858000"/>
              <a:gd name="connsiteX43" fmla="*/ 5055411 w 6244272"/>
              <a:gd name="connsiteY43" fmla="*/ 2077320 h 6858000"/>
              <a:gd name="connsiteX44" fmla="*/ 4712331 w 6244272"/>
              <a:gd name="connsiteY44" fmla="*/ 2208931 h 6858000"/>
              <a:gd name="connsiteX45" fmla="*/ 5822979 w 6244272"/>
              <a:gd name="connsiteY45" fmla="*/ 1892353 h 6858000"/>
              <a:gd name="connsiteX46" fmla="*/ 5753200 w 6244272"/>
              <a:gd name="connsiteY46" fmla="*/ 1974165 h 6858000"/>
              <a:gd name="connsiteX47" fmla="*/ 5363601 w 6244272"/>
              <a:gd name="connsiteY47" fmla="*/ 2191146 h 6858000"/>
              <a:gd name="connsiteX48" fmla="*/ 5253118 w 6244272"/>
              <a:gd name="connsiteY48" fmla="*/ 2326314 h 6858000"/>
              <a:gd name="connsiteX49" fmla="*/ 5136819 w 6244272"/>
              <a:gd name="connsiteY49" fmla="*/ 2401012 h 6858000"/>
              <a:gd name="connsiteX50" fmla="*/ 4974002 w 6244272"/>
              <a:gd name="connsiteY50" fmla="*/ 2401012 h 6858000"/>
              <a:gd name="connsiteX51" fmla="*/ 4857704 w 6244272"/>
              <a:gd name="connsiteY51" fmla="*/ 2518395 h 6858000"/>
              <a:gd name="connsiteX52" fmla="*/ 4976910 w 6244272"/>
              <a:gd name="connsiteY52" fmla="*/ 2543294 h 6858000"/>
              <a:gd name="connsiteX53" fmla="*/ 5116467 w 6244272"/>
              <a:gd name="connsiteY53" fmla="*/ 2525509 h 6858000"/>
              <a:gd name="connsiteX54" fmla="*/ 5273470 w 6244272"/>
              <a:gd name="connsiteY54" fmla="*/ 2564636 h 6858000"/>
              <a:gd name="connsiteX55" fmla="*/ 5418843 w 6244272"/>
              <a:gd name="connsiteY55" fmla="*/ 2532623 h 6858000"/>
              <a:gd name="connsiteX56" fmla="*/ 5593290 w 6244272"/>
              <a:gd name="connsiteY56" fmla="*/ 2553965 h 6858000"/>
              <a:gd name="connsiteX57" fmla="*/ 5648532 w 6244272"/>
              <a:gd name="connsiteY57" fmla="*/ 2692689 h 6858000"/>
              <a:gd name="connsiteX58" fmla="*/ 5665976 w 6244272"/>
              <a:gd name="connsiteY58" fmla="*/ 2703362 h 6858000"/>
              <a:gd name="connsiteX59" fmla="*/ 5988704 w 6244272"/>
              <a:gd name="connsiteY59" fmla="*/ 2923898 h 6858000"/>
              <a:gd name="connsiteX60" fmla="*/ 6078835 w 6244272"/>
              <a:gd name="connsiteY60" fmla="*/ 2941684 h 6858000"/>
              <a:gd name="connsiteX61" fmla="*/ 5546771 w 6244272"/>
              <a:gd name="connsiteY61" fmla="*/ 3329402 h 6858000"/>
              <a:gd name="connsiteX62" fmla="*/ 5904388 w 6244272"/>
              <a:gd name="connsiteY62" fmla="*/ 3229805 h 6858000"/>
              <a:gd name="connsiteX63" fmla="*/ 5953814 w 6244272"/>
              <a:gd name="connsiteY63" fmla="*/ 3393429 h 6858000"/>
              <a:gd name="connsiteX64" fmla="*/ 5785182 w 6244272"/>
              <a:gd name="connsiteY64" fmla="*/ 3539269 h 6858000"/>
              <a:gd name="connsiteX65" fmla="*/ 5724125 w 6244272"/>
              <a:gd name="connsiteY65" fmla="*/ 3827390 h 6858000"/>
              <a:gd name="connsiteX66" fmla="*/ 5753200 w 6244272"/>
              <a:gd name="connsiteY66" fmla="*/ 4090612 h 6858000"/>
              <a:gd name="connsiteX67" fmla="*/ 5825886 w 6244272"/>
              <a:gd name="connsiteY67" fmla="*/ 4172424 h 6858000"/>
              <a:gd name="connsiteX68" fmla="*/ 5930554 w 6244272"/>
              <a:gd name="connsiteY68" fmla="*/ 4321821 h 6858000"/>
              <a:gd name="connsiteX69" fmla="*/ 5994519 w 6244272"/>
              <a:gd name="connsiteY69" fmla="*/ 4414305 h 6858000"/>
              <a:gd name="connsiteX70" fmla="*/ 6218393 w 6244272"/>
              <a:gd name="connsiteY70" fmla="*/ 4378734 h 6858000"/>
              <a:gd name="connsiteX71" fmla="*/ 5918925 w 6244272"/>
              <a:gd name="connsiteY71" fmla="*/ 4613499 h 6858000"/>
              <a:gd name="connsiteX72" fmla="*/ 6160243 w 6244272"/>
              <a:gd name="connsiteY72" fmla="*/ 4585042 h 6858000"/>
              <a:gd name="connsiteX73" fmla="*/ 6238745 w 6244272"/>
              <a:gd name="connsiteY73" fmla="*/ 4602828 h 6858000"/>
              <a:gd name="connsiteX74" fmla="*/ 6195133 w 6244272"/>
              <a:gd name="connsiteY74" fmla="*/ 4677526 h 6858000"/>
              <a:gd name="connsiteX75" fmla="*/ 6017778 w 6244272"/>
              <a:gd name="connsiteY75" fmla="*/ 4805580 h 6858000"/>
              <a:gd name="connsiteX76" fmla="*/ 5651439 w 6244272"/>
              <a:gd name="connsiteY76" fmla="*/ 5154171 h 6858000"/>
              <a:gd name="connsiteX77" fmla="*/ 6006149 w 6244272"/>
              <a:gd name="connsiteY77" fmla="*/ 4994104 h 6858000"/>
              <a:gd name="connsiteX78" fmla="*/ 5633994 w 6244272"/>
              <a:gd name="connsiteY78" fmla="*/ 5353367 h 6858000"/>
              <a:gd name="connsiteX79" fmla="*/ 5552586 w 6244272"/>
              <a:gd name="connsiteY79" fmla="*/ 5474306 h 6858000"/>
              <a:gd name="connsiteX80" fmla="*/ 5383953 w 6244272"/>
              <a:gd name="connsiteY80" fmla="*/ 5769542 h 6858000"/>
              <a:gd name="connsiteX81" fmla="*/ 5392675 w 6244272"/>
              <a:gd name="connsiteY81" fmla="*/ 5801555 h 6858000"/>
              <a:gd name="connsiteX82" fmla="*/ 5584568 w 6244272"/>
              <a:gd name="connsiteY82" fmla="*/ 5755314 h 6858000"/>
              <a:gd name="connsiteX83" fmla="*/ 5334526 w 6244272"/>
              <a:gd name="connsiteY83" fmla="*/ 6004307 h 6858000"/>
              <a:gd name="connsiteX84" fmla="*/ 5075763 w 6244272"/>
              <a:gd name="connsiteY84" fmla="*/ 6196388 h 6858000"/>
              <a:gd name="connsiteX85" fmla="*/ 5258933 w 6244272"/>
              <a:gd name="connsiteY85" fmla="*/ 6167932 h 6858000"/>
              <a:gd name="connsiteX86" fmla="*/ 5511881 w 6244272"/>
              <a:gd name="connsiteY86" fmla="*/ 6057663 h 6858000"/>
              <a:gd name="connsiteX87" fmla="*/ 5599105 w 6244272"/>
              <a:gd name="connsiteY87" fmla="*/ 6100347 h 6858000"/>
              <a:gd name="connsiteX88" fmla="*/ 5360693 w 6244272"/>
              <a:gd name="connsiteY88" fmla="*/ 6281757 h 6858000"/>
              <a:gd name="connsiteX89" fmla="*/ 5224043 w 6244272"/>
              <a:gd name="connsiteY89" fmla="*/ 6367127 h 6858000"/>
              <a:gd name="connsiteX90" fmla="*/ 5168801 w 6244272"/>
              <a:gd name="connsiteY90" fmla="*/ 6431153 h 6858000"/>
              <a:gd name="connsiteX91" fmla="*/ 5011799 w 6244272"/>
              <a:gd name="connsiteY91" fmla="*/ 6658805 h 6858000"/>
              <a:gd name="connsiteX92" fmla="*/ 4651275 w 6244272"/>
              <a:gd name="connsiteY92" fmla="*/ 6858000 h 6858000"/>
              <a:gd name="connsiteX93" fmla="*/ 1823619 w 6244272"/>
              <a:gd name="connsiteY93" fmla="*/ 6858000 h 6858000"/>
              <a:gd name="connsiteX94" fmla="*/ 947849 w 6244272"/>
              <a:gd name="connsiteY94" fmla="*/ 6858000 h 6858000"/>
              <a:gd name="connsiteX95" fmla="*/ 732568 w 6244272"/>
              <a:gd name="connsiteY95" fmla="*/ 6858000 h 6858000"/>
              <a:gd name="connsiteX96" fmla="*/ 0 w 6244272"/>
              <a:gd name="connsiteY9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Lst>
            <a:rect l="l" t="t" r="r" b="b"/>
            <a:pathLst>
              <a:path w="6244272" h="6858000">
                <a:moveTo>
                  <a:pt x="0" y="0"/>
                </a:moveTo>
                <a:lnTo>
                  <a:pt x="732568" y="0"/>
                </a:lnTo>
                <a:lnTo>
                  <a:pt x="947849" y="0"/>
                </a:lnTo>
                <a:lnTo>
                  <a:pt x="1823619" y="0"/>
                </a:lnTo>
                <a:lnTo>
                  <a:pt x="5235673" y="0"/>
                </a:lnTo>
                <a:cubicBezTo>
                  <a:pt x="5133912" y="35571"/>
                  <a:pt x="5035058" y="78255"/>
                  <a:pt x="4933297" y="110269"/>
                </a:cubicBezTo>
                <a:cubicBezTo>
                  <a:pt x="4947835" y="145839"/>
                  <a:pt x="4962372" y="138725"/>
                  <a:pt x="4976910" y="135168"/>
                </a:cubicBezTo>
                <a:cubicBezTo>
                  <a:pt x="5064133" y="120941"/>
                  <a:pt x="5154264" y="110269"/>
                  <a:pt x="5238580" y="71141"/>
                </a:cubicBezTo>
                <a:cubicBezTo>
                  <a:pt x="5258933" y="64027"/>
                  <a:pt x="5282192" y="64027"/>
                  <a:pt x="5290914" y="88927"/>
                </a:cubicBezTo>
                <a:cubicBezTo>
                  <a:pt x="5305452" y="124497"/>
                  <a:pt x="5285100" y="145839"/>
                  <a:pt x="5264747" y="163625"/>
                </a:cubicBezTo>
                <a:cubicBezTo>
                  <a:pt x="5229858" y="195638"/>
                  <a:pt x="5189154" y="188525"/>
                  <a:pt x="5151357" y="192082"/>
                </a:cubicBezTo>
                <a:cubicBezTo>
                  <a:pt x="5046689" y="209867"/>
                  <a:pt x="4997261" y="259665"/>
                  <a:pt x="4974002" y="373491"/>
                </a:cubicBezTo>
                <a:cubicBezTo>
                  <a:pt x="5064133" y="327250"/>
                  <a:pt x="5154264" y="384162"/>
                  <a:pt x="5241488" y="352148"/>
                </a:cubicBezTo>
                <a:cubicBezTo>
                  <a:pt x="5264747" y="345034"/>
                  <a:pt x="5299637" y="355706"/>
                  <a:pt x="5288007" y="394834"/>
                </a:cubicBezTo>
                <a:cubicBezTo>
                  <a:pt x="5276378" y="430405"/>
                  <a:pt x="5238580" y="458860"/>
                  <a:pt x="5305452" y="451747"/>
                </a:cubicBezTo>
                <a:cubicBezTo>
                  <a:pt x="5354879" y="448189"/>
                  <a:pt x="5369416" y="405504"/>
                  <a:pt x="5383953" y="359262"/>
                </a:cubicBezTo>
                <a:cubicBezTo>
                  <a:pt x="5395583" y="334364"/>
                  <a:pt x="5427565" y="320135"/>
                  <a:pt x="5450825" y="334364"/>
                </a:cubicBezTo>
                <a:cubicBezTo>
                  <a:pt x="5479899" y="348592"/>
                  <a:pt x="5471177" y="387720"/>
                  <a:pt x="5471177" y="416176"/>
                </a:cubicBezTo>
                <a:cubicBezTo>
                  <a:pt x="5474085" y="469532"/>
                  <a:pt x="5450825" y="494431"/>
                  <a:pt x="5410121" y="505101"/>
                </a:cubicBezTo>
                <a:cubicBezTo>
                  <a:pt x="5360693" y="519330"/>
                  <a:pt x="5311267" y="537116"/>
                  <a:pt x="5247303" y="558458"/>
                </a:cubicBezTo>
                <a:cubicBezTo>
                  <a:pt x="5317082" y="594028"/>
                  <a:pt x="5369416" y="586915"/>
                  <a:pt x="5421750" y="558458"/>
                </a:cubicBezTo>
                <a:cubicBezTo>
                  <a:pt x="5485714" y="526444"/>
                  <a:pt x="5570030" y="483759"/>
                  <a:pt x="5622364" y="522887"/>
                </a:cubicBezTo>
                <a:cubicBezTo>
                  <a:pt x="5700865" y="579800"/>
                  <a:pt x="5764829" y="544229"/>
                  <a:pt x="5834608" y="533558"/>
                </a:cubicBezTo>
                <a:cubicBezTo>
                  <a:pt x="5979982" y="512216"/>
                  <a:pt x="5889850" y="480203"/>
                  <a:pt x="6035223" y="462417"/>
                </a:cubicBezTo>
                <a:cubicBezTo>
                  <a:pt x="6093372" y="455303"/>
                  <a:pt x="6154429" y="426847"/>
                  <a:pt x="6238745" y="465975"/>
                </a:cubicBezTo>
                <a:cubicBezTo>
                  <a:pt x="5857868" y="672284"/>
                  <a:pt x="5677606" y="658055"/>
                  <a:pt x="5337434" y="910606"/>
                </a:cubicBezTo>
                <a:cubicBezTo>
                  <a:pt x="5351971" y="935506"/>
                  <a:pt x="5366508" y="924835"/>
                  <a:pt x="5381046" y="921277"/>
                </a:cubicBezTo>
                <a:cubicBezTo>
                  <a:pt x="5404305" y="917720"/>
                  <a:pt x="5433380" y="903491"/>
                  <a:pt x="5439195" y="949734"/>
                </a:cubicBezTo>
                <a:cubicBezTo>
                  <a:pt x="5442103" y="985305"/>
                  <a:pt x="5424657" y="1003089"/>
                  <a:pt x="5395583" y="1006647"/>
                </a:cubicBezTo>
                <a:cubicBezTo>
                  <a:pt x="5311267" y="1020875"/>
                  <a:pt x="5235673" y="1070674"/>
                  <a:pt x="5160079" y="1113358"/>
                </a:cubicBezTo>
                <a:cubicBezTo>
                  <a:pt x="5125190" y="1131144"/>
                  <a:pt x="5087393" y="1156043"/>
                  <a:pt x="5101930" y="1220069"/>
                </a:cubicBezTo>
                <a:cubicBezTo>
                  <a:pt x="5131004" y="1237855"/>
                  <a:pt x="5151357" y="1212955"/>
                  <a:pt x="5174617" y="1209399"/>
                </a:cubicBezTo>
                <a:cubicBezTo>
                  <a:pt x="5197876" y="1205842"/>
                  <a:pt x="5253118" y="1220069"/>
                  <a:pt x="5238580" y="1230741"/>
                </a:cubicBezTo>
                <a:cubicBezTo>
                  <a:pt x="5171709" y="1269868"/>
                  <a:pt x="5293822" y="1365909"/>
                  <a:pt x="5212414" y="1365909"/>
                </a:cubicBezTo>
                <a:cubicBezTo>
                  <a:pt x="5078671" y="1365909"/>
                  <a:pt x="5005984" y="1536647"/>
                  <a:pt x="4878056" y="1540204"/>
                </a:cubicBezTo>
                <a:cubicBezTo>
                  <a:pt x="4857704" y="1540204"/>
                  <a:pt x="4848982" y="1572219"/>
                  <a:pt x="4848982" y="1597117"/>
                </a:cubicBezTo>
                <a:cubicBezTo>
                  <a:pt x="4848982" y="1629132"/>
                  <a:pt x="4869333" y="1632688"/>
                  <a:pt x="4889686" y="1636245"/>
                </a:cubicBezTo>
                <a:cubicBezTo>
                  <a:pt x="4921668" y="1639802"/>
                  <a:pt x="4956557" y="1597117"/>
                  <a:pt x="4997261" y="1657587"/>
                </a:cubicBezTo>
                <a:cubicBezTo>
                  <a:pt x="4921668" y="1693158"/>
                  <a:pt x="4843167" y="1728729"/>
                  <a:pt x="4846074" y="1849668"/>
                </a:cubicBezTo>
                <a:cubicBezTo>
                  <a:pt x="4846074" y="1881683"/>
                  <a:pt x="4814092" y="1895910"/>
                  <a:pt x="4790832" y="1903025"/>
                </a:cubicBezTo>
                <a:cubicBezTo>
                  <a:pt x="4750128" y="1917252"/>
                  <a:pt x="4718146" y="1938595"/>
                  <a:pt x="4694886" y="1984836"/>
                </a:cubicBezTo>
                <a:cubicBezTo>
                  <a:pt x="4694886" y="1995507"/>
                  <a:pt x="4694886" y="2002622"/>
                  <a:pt x="4694886" y="2013292"/>
                </a:cubicBezTo>
                <a:cubicBezTo>
                  <a:pt x="4700701" y="2123562"/>
                  <a:pt x="4758850" y="2120004"/>
                  <a:pt x="4822814" y="2102219"/>
                </a:cubicBezTo>
                <a:cubicBezTo>
                  <a:pt x="4898408" y="2080877"/>
                  <a:pt x="4974002" y="2038192"/>
                  <a:pt x="5055411" y="2077320"/>
                </a:cubicBezTo>
                <a:cubicBezTo>
                  <a:pt x="4942020" y="2130676"/>
                  <a:pt x="4817000" y="2134233"/>
                  <a:pt x="4712331" y="2208931"/>
                </a:cubicBezTo>
                <a:cubicBezTo>
                  <a:pt x="5101930" y="2223159"/>
                  <a:pt x="5445010" y="1984836"/>
                  <a:pt x="5822979" y="1892353"/>
                </a:cubicBezTo>
                <a:cubicBezTo>
                  <a:pt x="5811349" y="1952823"/>
                  <a:pt x="5779367" y="1967051"/>
                  <a:pt x="5753200" y="1974165"/>
                </a:cubicBezTo>
                <a:cubicBezTo>
                  <a:pt x="5613642" y="2020407"/>
                  <a:pt x="5491529" y="2112891"/>
                  <a:pt x="5363601" y="2191146"/>
                </a:cubicBezTo>
                <a:cubicBezTo>
                  <a:pt x="5311267" y="2223159"/>
                  <a:pt x="5273470" y="2258731"/>
                  <a:pt x="5253118" y="2326314"/>
                </a:cubicBezTo>
                <a:cubicBezTo>
                  <a:pt x="5235673" y="2390340"/>
                  <a:pt x="5200783" y="2418796"/>
                  <a:pt x="5136819" y="2401012"/>
                </a:cubicBezTo>
                <a:cubicBezTo>
                  <a:pt x="5084485" y="2386784"/>
                  <a:pt x="5029243" y="2393898"/>
                  <a:pt x="4974002" y="2401012"/>
                </a:cubicBezTo>
                <a:cubicBezTo>
                  <a:pt x="4912946" y="2408126"/>
                  <a:pt x="4843167" y="2479267"/>
                  <a:pt x="4857704" y="2518395"/>
                </a:cubicBezTo>
                <a:cubicBezTo>
                  <a:pt x="4886778" y="2582422"/>
                  <a:pt x="4936205" y="2550408"/>
                  <a:pt x="4976910" y="2543294"/>
                </a:cubicBezTo>
                <a:cubicBezTo>
                  <a:pt x="5026336" y="2536181"/>
                  <a:pt x="5116467" y="2518395"/>
                  <a:pt x="5116467" y="2525509"/>
                </a:cubicBezTo>
                <a:cubicBezTo>
                  <a:pt x="5148450" y="2685576"/>
                  <a:pt x="5221136" y="2564636"/>
                  <a:pt x="5273470" y="2564636"/>
                </a:cubicBezTo>
                <a:cubicBezTo>
                  <a:pt x="5322897" y="2564636"/>
                  <a:pt x="5372323" y="2546851"/>
                  <a:pt x="5418843" y="2532623"/>
                </a:cubicBezTo>
                <a:cubicBezTo>
                  <a:pt x="5479899" y="2514837"/>
                  <a:pt x="5535140" y="2546851"/>
                  <a:pt x="5593290" y="2553965"/>
                </a:cubicBezTo>
                <a:cubicBezTo>
                  <a:pt x="5645624" y="2561080"/>
                  <a:pt x="5616550" y="2653563"/>
                  <a:pt x="5648532" y="2692689"/>
                </a:cubicBezTo>
                <a:cubicBezTo>
                  <a:pt x="5654346" y="2703362"/>
                  <a:pt x="5660161" y="2703362"/>
                  <a:pt x="5665976" y="2703362"/>
                </a:cubicBezTo>
                <a:cubicBezTo>
                  <a:pt x="5683421" y="2980812"/>
                  <a:pt x="5988704" y="2913227"/>
                  <a:pt x="5988704" y="2923898"/>
                </a:cubicBezTo>
                <a:cubicBezTo>
                  <a:pt x="6014871" y="2941684"/>
                  <a:pt x="6046853" y="2899000"/>
                  <a:pt x="6078835" y="2941684"/>
                </a:cubicBezTo>
                <a:cubicBezTo>
                  <a:pt x="5942185" y="3137322"/>
                  <a:pt x="5732847" y="3183563"/>
                  <a:pt x="5546771" y="3329402"/>
                </a:cubicBezTo>
                <a:cubicBezTo>
                  <a:pt x="5700865" y="3379202"/>
                  <a:pt x="5790997" y="3208463"/>
                  <a:pt x="5904388" y="3229805"/>
                </a:cubicBezTo>
                <a:cubicBezTo>
                  <a:pt x="5959629" y="3283162"/>
                  <a:pt x="5793904" y="3368530"/>
                  <a:pt x="5953814" y="3393429"/>
                </a:cubicBezTo>
                <a:cubicBezTo>
                  <a:pt x="5884036" y="3439672"/>
                  <a:pt x="5834608" y="3485914"/>
                  <a:pt x="5785182" y="3539269"/>
                </a:cubicBezTo>
                <a:cubicBezTo>
                  <a:pt x="5700865" y="3635309"/>
                  <a:pt x="5683421" y="3699337"/>
                  <a:pt x="5724125" y="3827390"/>
                </a:cubicBezTo>
                <a:cubicBezTo>
                  <a:pt x="5750293" y="3912759"/>
                  <a:pt x="5788089" y="3991015"/>
                  <a:pt x="5753200" y="4090612"/>
                </a:cubicBezTo>
                <a:cubicBezTo>
                  <a:pt x="5729940" y="4158196"/>
                  <a:pt x="5738663" y="4204438"/>
                  <a:pt x="5825886" y="4172424"/>
                </a:cubicBezTo>
                <a:cubicBezTo>
                  <a:pt x="5918925" y="4140411"/>
                  <a:pt x="5953814" y="4200882"/>
                  <a:pt x="5930554" y="4321821"/>
                </a:cubicBezTo>
                <a:cubicBezTo>
                  <a:pt x="5916018" y="4400076"/>
                  <a:pt x="5930554" y="4424975"/>
                  <a:pt x="5994519" y="4414305"/>
                </a:cubicBezTo>
                <a:cubicBezTo>
                  <a:pt x="6064297" y="4403633"/>
                  <a:pt x="6131169" y="4353835"/>
                  <a:pt x="6218393" y="4378734"/>
                </a:cubicBezTo>
                <a:cubicBezTo>
                  <a:pt x="6148614" y="4521016"/>
                  <a:pt x="6000333" y="4478331"/>
                  <a:pt x="5918925" y="4613499"/>
                </a:cubicBezTo>
                <a:cubicBezTo>
                  <a:pt x="6014871" y="4613499"/>
                  <a:pt x="6090465" y="4613499"/>
                  <a:pt x="6160243" y="4585042"/>
                </a:cubicBezTo>
                <a:cubicBezTo>
                  <a:pt x="6189318" y="4574373"/>
                  <a:pt x="6221300" y="4560144"/>
                  <a:pt x="6238745" y="4602828"/>
                </a:cubicBezTo>
                <a:cubicBezTo>
                  <a:pt x="6259098" y="4652628"/>
                  <a:pt x="6218393" y="4670412"/>
                  <a:pt x="6195133" y="4677526"/>
                </a:cubicBezTo>
                <a:cubicBezTo>
                  <a:pt x="6128261" y="4702425"/>
                  <a:pt x="6075928" y="4759339"/>
                  <a:pt x="6017778" y="4805580"/>
                </a:cubicBezTo>
                <a:cubicBezTo>
                  <a:pt x="5892758" y="4905177"/>
                  <a:pt x="5756107" y="4990547"/>
                  <a:pt x="5651439" y="5154171"/>
                </a:cubicBezTo>
                <a:cubicBezTo>
                  <a:pt x="5782275" y="5111487"/>
                  <a:pt x="5881128" y="5011889"/>
                  <a:pt x="6006149" y="4994104"/>
                </a:cubicBezTo>
                <a:cubicBezTo>
                  <a:pt x="5898572" y="5143500"/>
                  <a:pt x="5761922" y="5243097"/>
                  <a:pt x="5633994" y="5353367"/>
                </a:cubicBezTo>
                <a:cubicBezTo>
                  <a:pt x="5596197" y="5385379"/>
                  <a:pt x="5558400" y="5406721"/>
                  <a:pt x="5552586" y="5474306"/>
                </a:cubicBezTo>
                <a:cubicBezTo>
                  <a:pt x="5535140" y="5605917"/>
                  <a:pt x="5488622" y="5712629"/>
                  <a:pt x="5383953" y="5769542"/>
                </a:cubicBezTo>
                <a:cubicBezTo>
                  <a:pt x="5383953" y="5769542"/>
                  <a:pt x="5389768" y="5790884"/>
                  <a:pt x="5392675" y="5801555"/>
                </a:cubicBezTo>
                <a:cubicBezTo>
                  <a:pt x="5456640" y="5805112"/>
                  <a:pt x="5506066" y="5726858"/>
                  <a:pt x="5584568" y="5755314"/>
                </a:cubicBezTo>
                <a:cubicBezTo>
                  <a:pt x="5506066" y="5862025"/>
                  <a:pt x="5442103" y="5954508"/>
                  <a:pt x="5334526" y="6004307"/>
                </a:cubicBezTo>
                <a:cubicBezTo>
                  <a:pt x="5247303" y="6043434"/>
                  <a:pt x="5139727" y="6068335"/>
                  <a:pt x="5075763" y="6196388"/>
                </a:cubicBezTo>
                <a:cubicBezTo>
                  <a:pt x="5148450" y="6221287"/>
                  <a:pt x="5203691" y="6189274"/>
                  <a:pt x="5258933" y="6167932"/>
                </a:cubicBezTo>
                <a:cubicBezTo>
                  <a:pt x="5343249" y="6132361"/>
                  <a:pt x="5427565" y="6093234"/>
                  <a:pt x="5511881" y="6057663"/>
                </a:cubicBezTo>
                <a:cubicBezTo>
                  <a:pt x="5543864" y="6043434"/>
                  <a:pt x="5578753" y="6036320"/>
                  <a:pt x="5599105" y="6100347"/>
                </a:cubicBezTo>
                <a:cubicBezTo>
                  <a:pt x="5491529" y="6114575"/>
                  <a:pt x="5427565" y="6199945"/>
                  <a:pt x="5360693" y="6281757"/>
                </a:cubicBezTo>
                <a:cubicBezTo>
                  <a:pt x="5322897" y="6327999"/>
                  <a:pt x="5290914" y="6388469"/>
                  <a:pt x="5224043" y="6367127"/>
                </a:cubicBezTo>
                <a:cubicBezTo>
                  <a:pt x="5189154" y="6356456"/>
                  <a:pt x="5165894" y="6388469"/>
                  <a:pt x="5168801" y="6431153"/>
                </a:cubicBezTo>
                <a:cubicBezTo>
                  <a:pt x="5183339" y="6580550"/>
                  <a:pt x="5099022" y="6630349"/>
                  <a:pt x="5011799" y="6658805"/>
                </a:cubicBezTo>
                <a:cubicBezTo>
                  <a:pt x="4883871" y="6701489"/>
                  <a:pt x="4770480" y="6786859"/>
                  <a:pt x="4651275" y="6858000"/>
                </a:cubicBezTo>
                <a:lnTo>
                  <a:pt x="1823619" y="6858000"/>
                </a:lnTo>
                <a:lnTo>
                  <a:pt x="947849" y="6858000"/>
                </a:lnTo>
                <a:lnTo>
                  <a:pt x="732568" y="6858000"/>
                </a:lnTo>
                <a:lnTo>
                  <a:pt x="0" y="685800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98A9AD05-77F3-42FF-8753-AC73B63F17CD}"/>
              </a:ext>
            </a:extLst>
          </p:cNvPr>
          <p:cNvSpPr>
            <a:spLocks noGrp="1"/>
          </p:cNvSpPr>
          <p:nvPr>
            <p:ph type="ctrTitle"/>
          </p:nvPr>
        </p:nvSpPr>
        <p:spPr>
          <a:xfrm>
            <a:off x="643468" y="609600"/>
            <a:ext cx="3992700" cy="4495800"/>
          </a:xfrm>
        </p:spPr>
        <p:txBody>
          <a:bodyPr>
            <a:normAutofit/>
          </a:bodyPr>
          <a:lstStyle/>
          <a:p>
            <a:pPr algn="l"/>
            <a:r>
              <a:rPr lang="en-GB" sz="3100" b="1" dirty="0"/>
              <a:t>Today with our parents we will light a light, candle or lantern and put on our door step or in our window to show: </a:t>
            </a:r>
            <a:br>
              <a:rPr lang="en-GB" sz="3100" b="1" dirty="0"/>
            </a:br>
            <a:br>
              <a:rPr lang="en-GB" sz="3100" b="1" dirty="0"/>
            </a:br>
            <a:r>
              <a:rPr lang="en-GB" sz="4000" b="1" dirty="0"/>
              <a:t>We share the light.</a:t>
            </a:r>
            <a:br>
              <a:rPr lang="en-GB" sz="3100" b="1" dirty="0"/>
            </a:br>
            <a:br>
              <a:rPr lang="en-GB" sz="3100" b="1" dirty="0"/>
            </a:br>
            <a:r>
              <a:rPr lang="en-GB" sz="3100" b="1" dirty="0"/>
              <a:t> </a:t>
            </a:r>
          </a:p>
        </p:txBody>
      </p:sp>
    </p:spTree>
    <p:extLst>
      <p:ext uri="{BB962C8B-B14F-4D97-AF65-F5344CB8AC3E}">
        <p14:creationId xmlns:p14="http://schemas.microsoft.com/office/powerpoint/2010/main" val="3025168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2" name="Rectangle 191">
            <a:extLst>
              <a:ext uri="{FF2B5EF4-FFF2-40B4-BE49-F238E27FC236}">
                <a16:creationId xmlns:a16="http://schemas.microsoft.com/office/drawing/2014/main" id="{D0E1C78B-4E27-44EC-9937-DEEDAB17B8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26" name="Freeform: Shape 192">
            <a:extLst>
              <a:ext uri="{FF2B5EF4-FFF2-40B4-BE49-F238E27FC236}">
                <a16:creationId xmlns:a16="http://schemas.microsoft.com/office/drawing/2014/main" id="{64E711A9-55E7-429C-8DE7-7133C97255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578600" cy="6858003"/>
          </a:xfrm>
          <a:custGeom>
            <a:avLst/>
            <a:gdLst>
              <a:gd name="connsiteX0" fmla="*/ 3840831 w 6450535"/>
              <a:gd name="connsiteY0" fmla="*/ 0 h 6858003"/>
              <a:gd name="connsiteX1" fmla="*/ 0 w 6450535"/>
              <a:gd name="connsiteY1" fmla="*/ 0 h 6858003"/>
              <a:gd name="connsiteX2" fmla="*/ 0 w 6450535"/>
              <a:gd name="connsiteY2" fmla="*/ 6858002 h 6858003"/>
              <a:gd name="connsiteX3" fmla="*/ 222478 w 6450535"/>
              <a:gd name="connsiteY3" fmla="*/ 6858002 h 6858003"/>
              <a:gd name="connsiteX4" fmla="*/ 222478 w 6450535"/>
              <a:gd name="connsiteY4" fmla="*/ 6858003 h 6858003"/>
              <a:gd name="connsiteX5" fmla="*/ 6450535 w 6450535"/>
              <a:gd name="connsiteY5" fmla="*/ 6858003 h 6858003"/>
              <a:gd name="connsiteX6" fmla="*/ 6450535 w 6450535"/>
              <a:gd name="connsiteY6" fmla="*/ 1 h 6858003"/>
              <a:gd name="connsiteX7" fmla="*/ 3840836 w 6450535"/>
              <a:gd name="connsiteY7" fmla="*/ 1 h 68580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450535" h="6858003">
                <a:moveTo>
                  <a:pt x="3840831" y="0"/>
                </a:moveTo>
                <a:lnTo>
                  <a:pt x="0" y="0"/>
                </a:lnTo>
                <a:lnTo>
                  <a:pt x="0" y="6858002"/>
                </a:lnTo>
                <a:lnTo>
                  <a:pt x="222478" y="6858002"/>
                </a:lnTo>
                <a:lnTo>
                  <a:pt x="222478" y="6858003"/>
                </a:lnTo>
                <a:lnTo>
                  <a:pt x="6450535" y="6858003"/>
                </a:lnTo>
                <a:lnTo>
                  <a:pt x="6450535" y="1"/>
                </a:lnTo>
                <a:lnTo>
                  <a:pt x="3840836" y="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4" name="Arc 193">
            <a:extLst>
              <a:ext uri="{FF2B5EF4-FFF2-40B4-BE49-F238E27FC236}">
                <a16:creationId xmlns:a16="http://schemas.microsoft.com/office/drawing/2014/main" id="{18E928D9-3091-4385-B979-265D55AD02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303011">
            <a:off x="2974408" y="700861"/>
            <a:ext cx="2987899" cy="2987899"/>
          </a:xfrm>
          <a:prstGeom prst="arc">
            <a:avLst>
              <a:gd name="adj1" fmla="val 14612914"/>
              <a:gd name="adj2" fmla="val 0"/>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98A9AD05-77F3-42FF-8753-AC73B63F17CD}"/>
              </a:ext>
            </a:extLst>
          </p:cNvPr>
          <p:cNvSpPr>
            <a:spLocks noGrp="1"/>
          </p:cNvSpPr>
          <p:nvPr>
            <p:ph type="ctrTitle"/>
          </p:nvPr>
        </p:nvSpPr>
        <p:spPr>
          <a:xfrm>
            <a:off x="266330" y="143440"/>
            <a:ext cx="6232124" cy="6714559"/>
          </a:xfrm>
        </p:spPr>
        <p:txBody>
          <a:bodyPr>
            <a:normAutofit fontScale="90000"/>
          </a:bodyPr>
          <a:lstStyle/>
          <a:p>
            <a:pPr algn="l"/>
            <a:r>
              <a:rPr lang="en-GB" sz="3600" b="1" i="1" dirty="0">
                <a:solidFill>
                  <a:srgbClr val="FFFFFF"/>
                </a:solidFill>
              </a:rPr>
              <a:t>Dear God,</a:t>
            </a:r>
            <a:br>
              <a:rPr lang="en-GB" sz="3600" b="1" i="1" dirty="0">
                <a:solidFill>
                  <a:srgbClr val="FFFFFF"/>
                </a:solidFill>
              </a:rPr>
            </a:br>
            <a:r>
              <a:rPr lang="en-GB" sz="3600" b="1" i="1" dirty="0">
                <a:solidFill>
                  <a:srgbClr val="FFFFFF"/>
                </a:solidFill>
              </a:rPr>
              <a:t>Be with us as we think about all that has changed </a:t>
            </a:r>
            <a:r>
              <a:rPr lang="en-GB" sz="3200" b="1" i="1" dirty="0">
                <a:solidFill>
                  <a:srgbClr val="FFFFFF"/>
                </a:solidFill>
              </a:rPr>
              <a:t>this year, And help us to trust that you are always with us.</a:t>
            </a:r>
            <a:br>
              <a:rPr lang="en-GB" sz="3200" b="1" i="1" dirty="0">
                <a:solidFill>
                  <a:srgbClr val="FFFFFF"/>
                </a:solidFill>
              </a:rPr>
            </a:br>
            <a:br>
              <a:rPr lang="en-GB" sz="3200" b="1" i="1" dirty="0">
                <a:solidFill>
                  <a:srgbClr val="FFFFFF"/>
                </a:solidFill>
              </a:rPr>
            </a:br>
            <a:r>
              <a:rPr lang="en-GB" sz="3200" b="1" i="1" dirty="0">
                <a:solidFill>
                  <a:srgbClr val="FFFFFF"/>
                </a:solidFill>
              </a:rPr>
              <a:t>Be close to us as we remember those who have died, and help us to trust they are at peace with you.</a:t>
            </a:r>
            <a:br>
              <a:rPr lang="en-GB" sz="3200" b="1" i="1" dirty="0">
                <a:solidFill>
                  <a:srgbClr val="FFFFFF"/>
                </a:solidFill>
              </a:rPr>
            </a:br>
            <a:br>
              <a:rPr lang="en-GB" sz="3200" b="1" i="1" dirty="0">
                <a:solidFill>
                  <a:srgbClr val="FFFFFF"/>
                </a:solidFill>
              </a:rPr>
            </a:br>
            <a:r>
              <a:rPr lang="en-GB" sz="3200" b="1" i="1" dirty="0">
                <a:solidFill>
                  <a:srgbClr val="FFFFFF"/>
                </a:solidFill>
              </a:rPr>
              <a:t>Show us how to reach out to others with kindness and </a:t>
            </a:r>
            <a:r>
              <a:rPr lang="en-GB" sz="3200" b="1" i="1">
                <a:solidFill>
                  <a:srgbClr val="FFFFFF"/>
                </a:solidFill>
              </a:rPr>
              <a:t>care , So </a:t>
            </a:r>
            <a:r>
              <a:rPr lang="en-GB" sz="3200" b="1" i="1" dirty="0">
                <a:solidFill>
                  <a:srgbClr val="FFFFFF"/>
                </a:solidFill>
              </a:rPr>
              <a:t>that hope shines out in every heart and home,</a:t>
            </a:r>
            <a:br>
              <a:rPr lang="en-GB" sz="3200" b="1" i="1">
                <a:solidFill>
                  <a:srgbClr val="FFFFFF"/>
                </a:solidFill>
              </a:rPr>
            </a:br>
            <a:r>
              <a:rPr lang="en-GB" sz="3200" b="1" i="1">
                <a:solidFill>
                  <a:srgbClr val="FFFFFF"/>
                </a:solidFill>
              </a:rPr>
              <a:t>Amen</a:t>
            </a:r>
            <a:br>
              <a:rPr lang="en-GB" sz="3200" b="1" i="1">
                <a:solidFill>
                  <a:srgbClr val="FFFFFF"/>
                </a:solidFill>
              </a:rPr>
            </a:br>
            <a:br>
              <a:rPr lang="en-GB" sz="3200" b="1" i="1">
                <a:solidFill>
                  <a:srgbClr val="FFFFFF"/>
                </a:solidFill>
              </a:rPr>
            </a:br>
            <a:br>
              <a:rPr lang="en-GB" sz="3200" b="1" dirty="0">
                <a:solidFill>
                  <a:srgbClr val="FFFFFF"/>
                </a:solidFill>
              </a:rPr>
            </a:br>
            <a:br>
              <a:rPr lang="en-GB" sz="1500" b="1" dirty="0">
                <a:solidFill>
                  <a:srgbClr val="FFFFFF"/>
                </a:solidFill>
              </a:rPr>
            </a:br>
            <a:r>
              <a:rPr lang="en-GB" sz="1500" b="1" dirty="0">
                <a:solidFill>
                  <a:srgbClr val="FFFFFF"/>
                </a:solidFill>
              </a:rPr>
              <a:t> </a:t>
            </a:r>
          </a:p>
        </p:txBody>
      </p:sp>
      <p:sp>
        <p:nvSpPr>
          <p:cNvPr id="195" name="Oval 194">
            <a:extLst>
              <a:ext uri="{FF2B5EF4-FFF2-40B4-BE49-F238E27FC236}">
                <a16:creationId xmlns:a16="http://schemas.microsoft.com/office/drawing/2014/main" id="{7D602432-D774-4CF5-94E8-7D52D01059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01186" y="5486807"/>
            <a:ext cx="491961" cy="49196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pic>
        <p:nvPicPr>
          <p:cNvPr id="5124" name="Picture 4" descr="St Barnabas Hospice is participating in the National Day of Reflection">
            <a:extLst>
              <a:ext uri="{FF2B5EF4-FFF2-40B4-BE49-F238E27FC236}">
                <a16:creationId xmlns:a16="http://schemas.microsoft.com/office/drawing/2014/main" id="{357462BD-F10E-45AE-ABF3-CC4D7AAD9A5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2833" r="16211" b="-1"/>
          <a:stretch/>
        </p:blipFill>
        <p:spPr bwMode="auto">
          <a:xfrm>
            <a:off x="6864836" y="143440"/>
            <a:ext cx="4729940" cy="3143436"/>
          </a:xfrm>
          <a:custGeom>
            <a:avLst/>
            <a:gdLst/>
            <a:ahLst/>
            <a:cxnLst/>
            <a:rect l="l" t="t" r="r" b="b"/>
            <a:pathLst>
              <a:path w="5096871" h="3143436">
                <a:moveTo>
                  <a:pt x="75600" y="0"/>
                </a:moveTo>
                <a:lnTo>
                  <a:pt x="5021271" y="0"/>
                </a:lnTo>
                <a:cubicBezTo>
                  <a:pt x="5063024" y="0"/>
                  <a:pt x="5096871" y="33847"/>
                  <a:pt x="5096871" y="75600"/>
                </a:cubicBezTo>
                <a:lnTo>
                  <a:pt x="5096871" y="3067836"/>
                </a:lnTo>
                <a:cubicBezTo>
                  <a:pt x="5096871" y="3109589"/>
                  <a:pt x="5063024" y="3143436"/>
                  <a:pt x="5021271" y="3143436"/>
                </a:cubicBezTo>
                <a:lnTo>
                  <a:pt x="75600" y="3143436"/>
                </a:lnTo>
                <a:cubicBezTo>
                  <a:pt x="33847" y="3143436"/>
                  <a:pt x="0" y="3109589"/>
                  <a:pt x="0" y="3067836"/>
                </a:cubicBezTo>
                <a:lnTo>
                  <a:pt x="0" y="75600"/>
                </a:lnTo>
                <a:cubicBezTo>
                  <a:pt x="0" y="33847"/>
                  <a:pt x="33847" y="0"/>
                  <a:pt x="75600" y="0"/>
                </a:cubicBezTo>
                <a:close/>
              </a:path>
            </a:pathLst>
          </a:custGeom>
          <a:noFill/>
          <a:extLst>
            <a:ext uri="{909E8E84-426E-40DD-AFC4-6F175D3DCCD1}">
              <a14:hiddenFill xmlns:a14="http://schemas.microsoft.com/office/drawing/2010/main">
                <a:solidFill>
                  <a:srgbClr val="FFFFFF"/>
                </a:solidFill>
              </a14:hiddenFill>
            </a:ext>
          </a:extLst>
        </p:spPr>
      </p:pic>
      <p:pic>
        <p:nvPicPr>
          <p:cNvPr id="5122" name="Picture 2" descr="Romantic Candles | Yu Tung Brian Chan | Flickr">
            <a:extLst>
              <a:ext uri="{FF2B5EF4-FFF2-40B4-BE49-F238E27FC236}">
                <a16:creationId xmlns:a16="http://schemas.microsoft.com/office/drawing/2014/main" id="{E6063747-2193-4C2F-AE4E-50E576CD7A6C}"/>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1" b="1683"/>
          <a:stretch/>
        </p:blipFill>
        <p:spPr bwMode="auto">
          <a:xfrm>
            <a:off x="6851348" y="3502644"/>
            <a:ext cx="4889118" cy="3187173"/>
          </a:xfrm>
          <a:custGeom>
            <a:avLst/>
            <a:gdLst/>
            <a:ahLst/>
            <a:cxnLst/>
            <a:rect l="l" t="t" r="r" b="b"/>
            <a:pathLst>
              <a:path w="5096871" h="3143436">
                <a:moveTo>
                  <a:pt x="75600" y="0"/>
                </a:moveTo>
                <a:lnTo>
                  <a:pt x="5021271" y="0"/>
                </a:lnTo>
                <a:cubicBezTo>
                  <a:pt x="5063024" y="0"/>
                  <a:pt x="5096871" y="33847"/>
                  <a:pt x="5096871" y="75600"/>
                </a:cubicBezTo>
                <a:lnTo>
                  <a:pt x="5096871" y="3067836"/>
                </a:lnTo>
                <a:cubicBezTo>
                  <a:pt x="5096871" y="3109589"/>
                  <a:pt x="5063024" y="3143436"/>
                  <a:pt x="5021271" y="3143436"/>
                </a:cubicBezTo>
                <a:lnTo>
                  <a:pt x="75600" y="3143436"/>
                </a:lnTo>
                <a:cubicBezTo>
                  <a:pt x="33847" y="3143436"/>
                  <a:pt x="0" y="3109589"/>
                  <a:pt x="0" y="3067836"/>
                </a:cubicBezTo>
                <a:lnTo>
                  <a:pt x="0" y="75600"/>
                </a:lnTo>
                <a:cubicBezTo>
                  <a:pt x="0" y="33847"/>
                  <a:pt x="33847" y="0"/>
                  <a:pt x="75600" y="0"/>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755891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A522AE929C4824F90956F01A831E798" ma:contentTypeVersion="12" ma:contentTypeDescription="Create a new document." ma:contentTypeScope="" ma:versionID="02da013b1e1697fdabe339418af8604f">
  <xsd:schema xmlns:xsd="http://www.w3.org/2001/XMLSchema" xmlns:xs="http://www.w3.org/2001/XMLSchema" xmlns:p="http://schemas.microsoft.com/office/2006/metadata/properties" xmlns:ns2="cdfd068b-20d5-4086-86dc-bd85d8e86094" xmlns:ns3="a9f641f3-06e8-4ebf-82e1-ae3fe70e3f36" targetNamespace="http://schemas.microsoft.com/office/2006/metadata/properties" ma:root="true" ma:fieldsID="521466b7bbb7b204aced99452c0e539e" ns2:_="" ns3:_="">
    <xsd:import namespace="cdfd068b-20d5-4086-86dc-bd85d8e86094"/>
    <xsd:import namespace="a9f641f3-06e8-4ebf-82e1-ae3fe70e3f36"/>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AutoKeyPoints" minOccurs="0"/>
                <xsd:element ref="ns3:MediaServiceKeyPoints" minOccurs="0"/>
                <xsd:element ref="ns3:MediaServiceDateTaken" minOccurs="0"/>
                <xsd:element ref="ns3:MediaServiceLocation"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dfd068b-20d5-4086-86dc-bd85d8e86094"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9f641f3-06e8-4ebf-82e1-ae3fe70e3f36"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DateTaken" ma:index="17" nillable="true" ma:displayName="MediaServiceDateTaken" ma:hidden="true" ma:internalName="MediaServiceDateTaken"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14D0BB0-EBCB-4B10-9021-BFF6CA0FB187}"/>
</file>

<file path=customXml/itemProps2.xml><?xml version="1.0" encoding="utf-8"?>
<ds:datastoreItem xmlns:ds="http://schemas.openxmlformats.org/officeDocument/2006/customXml" ds:itemID="{A12FF6DF-6ACF-4C96-AE66-C1D3667E3D9B}"/>
</file>

<file path=customXml/itemProps3.xml><?xml version="1.0" encoding="utf-8"?>
<ds:datastoreItem xmlns:ds="http://schemas.openxmlformats.org/officeDocument/2006/customXml" ds:itemID="{ECC24702-8E43-4090-B45B-F4ACFFA42D20}"/>
</file>

<file path=docProps/app.xml><?xml version="1.0" encoding="utf-8"?>
<Properties xmlns="http://schemas.openxmlformats.org/officeDocument/2006/extended-properties" xmlns:vt="http://schemas.openxmlformats.org/officeDocument/2006/docPropsVTypes">
  <TotalTime>68</TotalTime>
  <Words>310</Words>
  <Application>Microsoft Office PowerPoint</Application>
  <PresentationFormat>Widescreen</PresentationFormat>
  <Paragraphs>11</Paragraphs>
  <Slides>6</Slides>
  <Notes>0</Notes>
  <HiddenSlides>0</HiddenSlides>
  <MMClips>1</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Twinkl Cursive Looped</vt:lpstr>
      <vt:lpstr>Office Theme</vt:lpstr>
      <vt:lpstr>National Day of Reflection 2021</vt:lpstr>
      <vt:lpstr>PowerPoint Presentation</vt:lpstr>
      <vt:lpstr>Today we are coming together at 12pm for a minute’s silence, to think of all those that are no longer with us and to remember that a life lived is a life loved.   </vt:lpstr>
      <vt:lpstr>Today we will tie a yellow ribbon around a branch in your reflection area that will show our prayers.  Today we will all make a message of hope and love that we will put together and send to a local care home.   </vt:lpstr>
      <vt:lpstr>Today with our parents we will light a light, candle or lantern and put on our door step or in our window to show:   We share the light.   </vt:lpstr>
      <vt:lpstr>Dear God, Be with us as we think about all that has changed this year, And help us to trust that you are always with us.  Be close to us as we remember those who have died, and help us to trust they are at peace with you.  Show us how to reach out to others with kindness and care , So that hope shines out in every heart and home, Amen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National Day of Reflection 2021</dc:title>
  <dc:creator>karen mowbray</dc:creator>
  <cp:lastModifiedBy>karen mowbray</cp:lastModifiedBy>
  <cp:revision>7</cp:revision>
  <dcterms:created xsi:type="dcterms:W3CDTF">2021-03-21T13:57:07Z</dcterms:created>
  <dcterms:modified xsi:type="dcterms:W3CDTF">2021-03-21T15:05:43Z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0x0101000A522AE929C4824F90956F01A831E798</vt:lpwstr>
  </property>
</Properties>
</file>