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3654" r:id="rId2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6C258"/>
    <a:srgbClr val="71D559"/>
    <a:srgbClr val="C5E0B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05B202B-993C-4BA4-B273-6B80263CABF9}" v="19" dt="2024-08-10T14:53:51.54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>
          <a:left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E9EBF5"/>
          </a:solidFill>
        </a:fill>
      </a:tcStyle>
    </a:wholeTbl>
    <a:band1H>
      <a:tcStyle>
        <a:tcBdr/>
        <a:fill>
          <a:solidFill>
            <a:srgbClr val="CFD5EA"/>
          </a:solidFill>
        </a:fill>
      </a:tcStyle>
    </a:band1H>
    <a:band2H>
      <a:tcStyle>
        <a:tcBdr/>
      </a:tcStyle>
    </a:band2H>
    <a:band1V>
      <a:tcStyle>
        <a:tcBdr/>
        <a:fill>
          <a:solidFill>
            <a:srgbClr val="CFD5EA"/>
          </a:solidFill>
        </a:fill>
      </a:tcStyle>
    </a:band1V>
    <a:band2V>
      <a:tcStyle>
        <a:tcBdr/>
      </a:tcStyle>
    </a:band2V>
    <a:lastCol>
      <a:tcTxStyle b="on">
        <a:font>
          <a:latin typeface="+mn-lt"/>
          <a:ea typeface="+mn-ea"/>
          <a:cs typeface="+mn-cs"/>
        </a:font>
        <a:srgbClr val="FFFFFF"/>
      </a:tcTxStyle>
      <a:tcStyle>
        <a:tcBdr/>
        <a:fill>
          <a:solidFill>
            <a:srgbClr val="4472C4"/>
          </a:solidFill>
        </a:fill>
      </a:tcStyle>
    </a:lastCol>
    <a:firstCol>
      <a:tcTxStyle b="on">
        <a:font>
          <a:latin typeface="+mn-lt"/>
          <a:ea typeface="+mn-ea"/>
          <a:cs typeface="+mn-cs"/>
        </a:font>
        <a:srgbClr val="FFFFFF"/>
      </a:tcTxStyle>
      <a:tcStyle>
        <a:tcBdr/>
        <a:fill>
          <a:solidFill>
            <a:srgbClr val="4472C4"/>
          </a:solidFill>
        </a:fill>
      </a:tcStyle>
    </a:firstCol>
    <a:lastRow>
      <a:tcTxStyle b="on">
        <a:font>
          <a:latin typeface="+mn-lt"/>
          <a:ea typeface="+mn-ea"/>
          <a:cs typeface="+mn-cs"/>
        </a:font>
        <a:srgbClr val="FFFFFF"/>
      </a:tcTxStyle>
      <a:tcStyle>
        <a:tcBdr>
          <a:top>
            <a:ln w="38103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top>
        </a:tcBdr>
        <a:fill>
          <a:solidFill>
            <a:srgbClr val="4472C4"/>
          </a:solidFill>
        </a:fill>
      </a:tcStyle>
    </a:lastRow>
    <a:firstRow>
      <a:tcTxStyle b="on">
        <a:font>
          <a:latin typeface="+mn-lt"/>
          <a:ea typeface="+mn-ea"/>
          <a:cs typeface="+mn-cs"/>
        </a:font>
        <a:srgbClr val="FFFFFF"/>
      </a:tcTxStyle>
      <a:tcStyle>
        <a:tcBdr>
          <a:bottom>
            <a:ln w="38103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4472C4"/>
          </a:solidFill>
        </a:fill>
      </a:tcStyle>
    </a:firstRow>
  </a:tblStyle>
  <a:tblStyle styleId="{5202B0CA-FC54-4496-8BCA-5EF66A818D29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/>
        <a:fill>
          <a:solidFill>
            <a:srgbClr val="E7E7E7"/>
          </a:solidFill>
        </a:fill>
      </a:tcStyle>
    </a:wholeTbl>
    <a:band1H>
      <a:tcStyle>
        <a:tcBdr/>
        <a:fill>
          <a:solidFill>
            <a:srgbClr val="CBCBCB"/>
          </a:solidFill>
        </a:fill>
      </a:tcStyle>
    </a:band1H>
    <a:band1V>
      <a:tcStyle>
        <a:tcBdr/>
        <a:fill>
          <a:solidFill>
            <a:srgbClr val="CBCBCB"/>
          </a:solidFill>
        </a:fill>
      </a:tcStyle>
    </a:band1V>
    <a:lastCol>
      <a:tcTxStyle b="on">
        <a:font>
          <a:latin typeface=""/>
          <a:ea typeface=""/>
          <a:cs typeface=""/>
        </a:font>
      </a:tcTxStyle>
      <a:tcStyle>
        <a:tcBdr/>
      </a:tcStyle>
    </a:lastCol>
    <a:firstCol>
      <a:tcTxStyle b="on">
        <a:font>
          <a:latin typeface=""/>
          <a:ea typeface=""/>
          <a:cs typeface=""/>
        </a:font>
      </a:tcTxStyle>
      <a:tcStyle>
        <a:tcBdr/>
      </a:tcStyle>
    </a:firstCol>
    <a:lastRow>
      <a:tcTxStyle b="on">
        <a:font>
          <a:latin typeface=""/>
          <a:ea typeface=""/>
          <a:cs typeface=""/>
        </a:font>
      </a:tcTxStyle>
      <a:tcStyle>
        <a:tcBdr>
          <a:top>
            <a:ln w="50804" cap="flat" cmpd="dbl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top>
        </a:tcBdr>
        <a:fill>
          <a:solidFill>
            <a:srgbClr val="E7E7E7"/>
          </a:solidFill>
        </a:fill>
      </a:tcStyle>
    </a:lastRow>
    <a:firstRow>
      <a:tcTxStyle b="on">
        <a:font>
          <a:latin typeface="+mn-lt"/>
          <a:ea typeface="+mn-ea"/>
          <a:cs typeface="+mn-cs"/>
        </a:font>
        <a:srgbClr val="FFFFFF"/>
      </a:tcTxStyle>
      <a:tcStyle>
        <a:tcBdr/>
        <a:fill>
          <a:solidFill>
            <a:srgbClr val="000000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149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9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elly Tate" userId="ab617318-39f5-43ec-832b-6b43b092d2b1" providerId="ADAL" clId="{205B202B-993C-4BA4-B273-6B80263CABF9}"/>
    <pc:docChg chg="undo custSel modSld">
      <pc:chgData name="Kelly Tate" userId="ab617318-39f5-43ec-832b-6b43b092d2b1" providerId="ADAL" clId="{205B202B-993C-4BA4-B273-6B80263CABF9}" dt="2024-08-10T14:56:13.801" v="106" actId="255"/>
      <pc:docMkLst>
        <pc:docMk/>
      </pc:docMkLst>
      <pc:sldChg chg="addSp delSp modSp mod">
        <pc:chgData name="Kelly Tate" userId="ab617318-39f5-43ec-832b-6b43b092d2b1" providerId="ADAL" clId="{205B202B-993C-4BA4-B273-6B80263CABF9}" dt="2024-08-10T14:56:13.801" v="106" actId="255"/>
        <pc:sldMkLst>
          <pc:docMk/>
          <pc:sldMk cId="3464795531" sldId="3654"/>
        </pc:sldMkLst>
        <pc:spChg chg="mod">
          <ac:chgData name="Kelly Tate" userId="ab617318-39f5-43ec-832b-6b43b092d2b1" providerId="ADAL" clId="{205B202B-993C-4BA4-B273-6B80263CABF9}" dt="2024-08-10T14:55:53.731" v="101" actId="14100"/>
          <ac:spMkLst>
            <pc:docMk/>
            <pc:sldMk cId="3464795531" sldId="3654"/>
            <ac:spMk id="2" creationId="{1714A851-A4D2-BBBF-D04F-D5AF4D15C02F}"/>
          </ac:spMkLst>
        </pc:spChg>
        <pc:spChg chg="add mod">
          <ac:chgData name="Kelly Tate" userId="ab617318-39f5-43ec-832b-6b43b092d2b1" providerId="ADAL" clId="{205B202B-993C-4BA4-B273-6B80263CABF9}" dt="2024-08-10T14:54:09.118" v="82" actId="1076"/>
          <ac:spMkLst>
            <pc:docMk/>
            <pc:sldMk cId="3464795531" sldId="3654"/>
            <ac:spMk id="7" creationId="{DC62C678-2A84-F547-6AC7-3009CB865DB9}"/>
          </ac:spMkLst>
        </pc:spChg>
        <pc:spChg chg="mod">
          <ac:chgData name="Kelly Tate" userId="ab617318-39f5-43ec-832b-6b43b092d2b1" providerId="ADAL" clId="{205B202B-993C-4BA4-B273-6B80263CABF9}" dt="2024-08-10T14:55:36.753" v="97" actId="2711"/>
          <ac:spMkLst>
            <pc:docMk/>
            <pc:sldMk cId="3464795531" sldId="3654"/>
            <ac:spMk id="13" creationId="{9DFF1E9C-29B4-40A4-81D0-9E30BCA7B450}"/>
          </ac:spMkLst>
        </pc:spChg>
        <pc:spChg chg="del mod">
          <ac:chgData name="Kelly Tate" userId="ab617318-39f5-43ec-832b-6b43b092d2b1" providerId="ADAL" clId="{205B202B-993C-4BA4-B273-6B80263CABF9}" dt="2024-08-10T14:52:59.560" v="50" actId="478"/>
          <ac:spMkLst>
            <pc:docMk/>
            <pc:sldMk cId="3464795531" sldId="3654"/>
            <ac:spMk id="14" creationId="{A0B27101-309D-4ECE-A462-85BA265A535E}"/>
          </ac:spMkLst>
        </pc:spChg>
        <pc:graphicFrameChg chg="mod modGraphic">
          <ac:chgData name="Kelly Tate" userId="ab617318-39f5-43ec-832b-6b43b092d2b1" providerId="ADAL" clId="{205B202B-993C-4BA4-B273-6B80263CABF9}" dt="2024-08-10T14:56:13.801" v="106" actId="255"/>
          <ac:graphicFrameMkLst>
            <pc:docMk/>
            <pc:sldMk cId="3464795531" sldId="3654"/>
            <ac:graphicFrameMk id="3" creationId="{075EB4DB-5C4E-4F2C-B74D-61DEB1048F70}"/>
          </ac:graphicFrameMkLst>
        </pc:graphicFrameChg>
        <pc:graphicFrameChg chg="mod modGraphic">
          <ac:chgData name="Kelly Tate" userId="ab617318-39f5-43ec-832b-6b43b092d2b1" providerId="ADAL" clId="{205B202B-993C-4BA4-B273-6B80263CABF9}" dt="2024-08-10T14:54:54.391" v="88" actId="2711"/>
          <ac:graphicFrameMkLst>
            <pc:docMk/>
            <pc:sldMk cId="3464795531" sldId="3654"/>
            <ac:graphicFrameMk id="4" creationId="{D6EFB805-D930-48E5-8571-40718399D354}"/>
          </ac:graphicFrameMkLst>
        </pc:graphicFrameChg>
        <pc:graphicFrameChg chg="mod modGraphic">
          <ac:chgData name="Kelly Tate" userId="ab617318-39f5-43ec-832b-6b43b092d2b1" providerId="ADAL" clId="{205B202B-993C-4BA4-B273-6B80263CABF9}" dt="2024-08-10T14:55:27.878" v="96" actId="2711"/>
          <ac:graphicFrameMkLst>
            <pc:docMk/>
            <pc:sldMk cId="3464795531" sldId="3654"/>
            <ac:graphicFrameMk id="15" creationId="{415B96DF-550E-422C-9E91-99F39D4A448E}"/>
          </ac:graphicFrameMkLst>
        </pc:graphicFrameChg>
        <pc:picChg chg="mod">
          <ac:chgData name="Kelly Tate" userId="ab617318-39f5-43ec-832b-6b43b092d2b1" providerId="ADAL" clId="{205B202B-993C-4BA4-B273-6B80263CABF9}" dt="2024-08-10T14:55:24.601" v="95" actId="1076"/>
          <ac:picMkLst>
            <pc:docMk/>
            <pc:sldMk cId="3464795531" sldId="3654"/>
            <ac:picMk id="16" creationId="{A7157EE1-81CF-4618-9BC8-1C61F6C12FF1}"/>
          </ac:picMkLst>
        </pc:picChg>
        <pc:picChg chg="mod">
          <ac:chgData name="Kelly Tate" userId="ab617318-39f5-43ec-832b-6b43b092d2b1" providerId="ADAL" clId="{205B202B-993C-4BA4-B273-6B80263CABF9}" dt="2024-08-10T14:53:25.796" v="57" actId="1076"/>
          <ac:picMkLst>
            <pc:docMk/>
            <pc:sldMk cId="3464795531" sldId="3654"/>
            <ac:picMk id="18" creationId="{217E7057-A498-4D5C-AE43-07315327606D}"/>
          </ac:picMkLst>
        </pc:picChg>
        <pc:picChg chg="mod">
          <ac:chgData name="Kelly Tate" userId="ab617318-39f5-43ec-832b-6b43b092d2b1" providerId="ADAL" clId="{205B202B-993C-4BA4-B273-6B80263CABF9}" dt="2024-08-10T14:53:46.262" v="63" actId="1076"/>
          <ac:picMkLst>
            <pc:docMk/>
            <pc:sldMk cId="3464795531" sldId="3654"/>
            <ac:picMk id="19" creationId="{AA57BC2D-287B-4E18-A80D-AC01A2768CCF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15ECCD84-3A19-DD37-FEC9-A79B143A2984}"/>
              </a:ext>
            </a:extLst>
          </p:cNvPr>
          <p:cNvSpPr txBox="1">
            <a:spLocks noGrp="1"/>
          </p:cNvSpPr>
          <p:nvPr>
            <p:ph type="hdr" sz="quarter"/>
          </p:nvPr>
        </p:nvSpPr>
        <p:spPr>
          <a:xfrm>
            <a:off x="0" y="1"/>
            <a:ext cx="2945659" cy="4980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C50BE57-4344-D3ED-4141-259317854478}"/>
              </a:ext>
            </a:extLst>
          </p:cNvPr>
          <p:cNvSpPr txBox="1">
            <a:spLocks noGrp="1"/>
          </p:cNvSpPr>
          <p:nvPr>
            <p:ph type="dt" idx="1"/>
          </p:nvPr>
        </p:nvSpPr>
        <p:spPr>
          <a:xfrm>
            <a:off x="3850438" y="1"/>
            <a:ext cx="2945659" cy="4980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fld id="{27B5B878-4218-4740-85A0-13DBF3F902F5}" type="datetime1">
              <a:rPr lang="en-GB"/>
              <a:pPr lvl="0"/>
              <a:t>10/08/2024</a:t>
            </a:fld>
            <a:endParaRPr lang="en-GB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AEFD4116-8CE1-99BD-D5BF-E0A00086106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1">
            <a:solidFill>
              <a:srgbClr val="000000"/>
            </a:solidFill>
            <a:prstDash val="solid"/>
          </a:ln>
        </p:spPr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44CFA59A-646A-5876-B1C4-443AD0F2E75E}"/>
              </a:ext>
            </a:extLst>
          </p:cNvPr>
          <p:cNvSpPr txBox="1">
            <a:spLocks noGrp="1"/>
          </p:cNvSpPr>
          <p:nvPr>
            <p:ph type="body" sz="quarter" idx="3"/>
          </p:nvPr>
        </p:nvSpPr>
        <p:spPr>
          <a:xfrm>
            <a:off x="679768" y="4777193"/>
            <a:ext cx="5438140" cy="3908614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0D757A6-B73C-186A-FD2D-0137B31628C4}"/>
              </a:ext>
            </a:extLst>
          </p:cNvPr>
          <p:cNvSpPr txBox="1">
            <a:spLocks noGrp="1"/>
          </p:cNvSpPr>
          <p:nvPr>
            <p:ph type="ftr" sz="quarter" idx="4"/>
          </p:nvPr>
        </p:nvSpPr>
        <p:spPr>
          <a:xfrm>
            <a:off x="0" y="9428578"/>
            <a:ext cx="2945659" cy="4980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>
            <a:lvl1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367066B-D6B6-975F-6B74-E75261B68882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xfrm>
            <a:off x="3850438" y="9428578"/>
            <a:ext cx="2945659" cy="4980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>
            <a:lvl1pPr marL="0" marR="0" lvl="0" indent="0" algn="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fld id="{B33F8E6E-C6F2-4D5C-BE21-DAF853D93800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306541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marR="0" lvl="0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en-US" sz="1200" b="0" i="0" u="none" strike="noStrike" kern="1200" cap="none" spc="0" baseline="0">
        <a:solidFill>
          <a:srgbClr val="000000"/>
        </a:solidFill>
        <a:uFillTx/>
        <a:latin typeface="Calibri"/>
      </a:defRPr>
    </a:lvl1pPr>
    <a:lvl2pPr marL="457200" marR="0" lvl="1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en-US" sz="1200" b="0" i="0" u="none" strike="noStrike" kern="1200" cap="none" spc="0" baseline="0">
        <a:solidFill>
          <a:srgbClr val="000000"/>
        </a:solidFill>
        <a:uFillTx/>
        <a:latin typeface="Calibri"/>
      </a:defRPr>
    </a:lvl2pPr>
    <a:lvl3pPr marL="914400" marR="0" lvl="2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en-US" sz="1200" b="0" i="0" u="none" strike="noStrike" kern="1200" cap="none" spc="0" baseline="0">
        <a:solidFill>
          <a:srgbClr val="000000"/>
        </a:solidFill>
        <a:uFillTx/>
        <a:latin typeface="Calibri"/>
      </a:defRPr>
    </a:lvl3pPr>
    <a:lvl4pPr marL="1371600" marR="0" lvl="3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en-US" sz="1200" b="0" i="0" u="none" strike="noStrike" kern="1200" cap="none" spc="0" baseline="0">
        <a:solidFill>
          <a:srgbClr val="000000"/>
        </a:solidFill>
        <a:uFillTx/>
        <a:latin typeface="Calibri"/>
      </a:defRPr>
    </a:lvl4pPr>
    <a:lvl5pPr marL="1828800" marR="0" lvl="4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en-US" sz="1200" b="0" i="0" u="none" strike="noStrike" kern="1200" cap="none" spc="0" baseline="0">
        <a:solidFill>
          <a:srgbClr val="000000"/>
        </a:solidFill>
        <a:uFillTx/>
        <a:latin typeface="Calibri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3CFA6E-22F7-F781-ED10-B1D664A3F690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685800" y="1122361"/>
            <a:ext cx="7772400" cy="2387598"/>
          </a:xfrm>
        </p:spPr>
        <p:txBody>
          <a:bodyPr anchor="b" anchorCtr="1"/>
          <a:lstStyle>
            <a:lvl1pPr algn="ctr">
              <a:defRPr sz="60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EB9DCB8-14D3-236A-EF1E-973E483AB91B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143000" y="3602041"/>
            <a:ext cx="6858000" cy="1655758"/>
          </a:xfrm>
        </p:spPr>
        <p:txBody>
          <a:bodyPr anchorCtr="1"/>
          <a:lstStyle>
            <a:lvl1pPr marL="0" indent="0" algn="ctr">
              <a:buNone/>
              <a:defRPr sz="2400"/>
            </a:lvl1pPr>
          </a:lstStyle>
          <a:p>
            <a:pPr lvl="0"/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41F18B-0469-8214-7C7D-89C1E93EDA75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04/06/2018</a:t>
            </a:r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64B386-4759-142F-B153-C4D93241414E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C78B66-9848-AB42-BF27-59354B79D8B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F06804B-CCFB-4B29-8863-2DA2534BE4D8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81587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9B99A0-8F2E-F5DE-F137-F96F5BBC0E58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B679784-453F-40D1-1476-3038C9224222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5A91706-EA98-F14A-1BC1-730C307C0627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04/06/2018</a:t>
            </a:r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A6FDB7-F911-851A-2EB3-35C7C4903EAA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7956FE-21FC-C7C7-B118-9948B610B2D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B379759-B644-4B93-903A-9E1318E0076D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381998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2AFFFF2-0EF6-307E-F884-282AAFF774CE}"/>
              </a:ext>
            </a:extLst>
          </p:cNvPr>
          <p:cNvSpPr txBox="1">
            <a:spLocks noGrp="1"/>
          </p:cNvSpPr>
          <p:nvPr>
            <p:ph type="title" orient="vert"/>
          </p:nvPr>
        </p:nvSpPr>
        <p:spPr>
          <a:xfrm>
            <a:off x="6543675" y="365129"/>
            <a:ext cx="1971674" cy="5811834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0433445-F0E0-CF40-D531-1923E40331D0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>
          <a:xfrm>
            <a:off x="628650" y="365129"/>
            <a:ext cx="5800725" cy="5811834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4F50D5-40ED-2894-FDBD-3660B29AD965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04/06/2018</a:t>
            </a:r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EFB0D3A-8B16-FCD1-4AF1-6F185FC46B3D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1632D6-40BB-2138-0921-2DA038C6D22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7B8844B-FBB2-4E68-A7DC-19CB3D60A813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746361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8">
            <a:extLst>
              <a:ext uri="{FF2B5EF4-FFF2-40B4-BE49-F238E27FC236}">
                <a16:creationId xmlns:a16="http://schemas.microsoft.com/office/drawing/2014/main" id="{2AE3FB5D-1F0B-3CFF-5D18-C5B8516A99B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7896228" y="5349870"/>
            <a:ext cx="1238253" cy="1512883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9BD42377-F0B5-677B-A2F3-52CCE8CC4501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24/10/2017</a:t>
            </a:r>
            <a:endParaRPr lang="en-GB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933363ED-617C-ACC9-4F1C-3EC529F3434D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GB"/>
              <a:t>© Focus Education UK Ltd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BD459C47-330E-E321-EA91-928E39CC422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6A39EB8-9140-44E0-A45F-48EE22526CB3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422008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55D586-B8AC-D46C-947C-C3ABE59A13FE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294F10-3C2E-2C17-FC3D-697874611123}"/>
              </a:ext>
            </a:extLst>
          </p:cNvPr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00416A0-E035-8A50-AC3E-3C2422EAF098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04/06/2018</a:t>
            </a:r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5319F66-D421-3A34-4FFE-2E7CF9955B22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9274DC2-9E2E-3228-1DAC-E59B7F56BBE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5D26EC8-1FCE-441F-907F-1AC6A734E13A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2663942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1F0261-4DF5-3F6D-40C2-BC781D1A1FD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3885" y="1709735"/>
            <a:ext cx="7886700" cy="2852735"/>
          </a:xfrm>
        </p:spPr>
        <p:txBody>
          <a:bodyPr anchor="b"/>
          <a:lstStyle>
            <a:lvl1pPr>
              <a:defRPr sz="60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91880F4-E4A6-0F90-D7E3-145CCAA8B34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23885" y="4589465"/>
            <a:ext cx="7886700" cy="1500182"/>
          </a:xfrm>
        </p:spPr>
        <p:txBody>
          <a:bodyPr/>
          <a:lstStyle>
            <a:lvl1pPr marL="0" indent="0">
              <a:buNone/>
              <a:defRPr sz="24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FCAB8F-2283-F666-3E0A-AECE3DD4A3DF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04/06/2018</a:t>
            </a:r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5D7C50-5A09-0C4A-219E-5F412401BB39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014AA5D-6519-5B3B-77AA-D11FD9427AB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08576C1-8A73-4D2D-A5C9-62C1E0021251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68072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448602-FD1C-DF77-BD14-29A79A2F8E5B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AC3C12-6771-11EA-1856-358074A964BE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628650" y="1825627"/>
            <a:ext cx="3886200" cy="435133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6AA4AE2-36DE-A0F2-7A6B-794C415030F1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4629149" y="1825627"/>
            <a:ext cx="3886200" cy="435133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C054F51-A9D5-D337-297F-C4E1A95C595A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04/06/2018</a:t>
            </a:r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AFA727F-9B19-7B9A-B6EE-1DCF15626311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FFA341A-A0A0-8F6F-045D-7F2A57295B1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A446943-F82E-4691-9280-F64D3CCD7799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24253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A6A828-47E0-67A0-5939-5AD7411F5EE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9838" y="365129"/>
            <a:ext cx="7886700" cy="1325559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5A106D2-BAB5-1E02-2537-43C99695D96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29838" y="1681160"/>
            <a:ext cx="3868341" cy="823910"/>
          </a:xfrm>
        </p:spPr>
        <p:txBody>
          <a:bodyPr anchor="b"/>
          <a:lstStyle>
            <a:lvl1pPr marL="0" indent="0">
              <a:buNone/>
              <a:defRPr sz="2400" b="1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DE7F898-F2A1-BB4E-D6DB-6C8715E70525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629838" y="2505071"/>
            <a:ext cx="3868341" cy="368458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C60B55B-6C2D-8494-D543-5F2CBE4C26AE}"/>
              </a:ext>
            </a:extLst>
          </p:cNvPr>
          <p:cNvSpPr txBox="1">
            <a:spLocks noGrp="1"/>
          </p:cNvSpPr>
          <p:nvPr>
            <p:ph type="body" idx="3"/>
          </p:nvPr>
        </p:nvSpPr>
        <p:spPr>
          <a:xfrm>
            <a:off x="4629149" y="1681160"/>
            <a:ext cx="3887388" cy="823910"/>
          </a:xfrm>
        </p:spPr>
        <p:txBody>
          <a:bodyPr anchor="b"/>
          <a:lstStyle>
            <a:lvl1pPr marL="0" indent="0">
              <a:buNone/>
              <a:defRPr sz="2400" b="1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9765B89-43B9-7EDC-8068-939FF19A815A}"/>
              </a:ext>
            </a:extLst>
          </p:cNvPr>
          <p:cNvSpPr txBox="1">
            <a:spLocks noGrp="1"/>
          </p:cNvSpPr>
          <p:nvPr>
            <p:ph idx="4"/>
          </p:nvPr>
        </p:nvSpPr>
        <p:spPr>
          <a:xfrm>
            <a:off x="4629149" y="2505071"/>
            <a:ext cx="3887388" cy="368458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65678C3-641A-BF11-55E8-2FCFFE892842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04/06/2018</a:t>
            </a:r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20E1A41-1580-5404-D05C-4A238DFF6BAB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F21306A-578A-E0EA-A209-BF0D4C3226A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A6F287A-7336-40C9-8B56-798436DB40E3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534677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DBA0B2-B1B0-8165-8254-4344C0EF6226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91CB8CB-2EBB-131E-B6DA-51FC2BFE8193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04/06/2018</a:t>
            </a:r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3C873DD-554E-63DD-B1F5-706EA1DEEDF4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840BA68-DA33-2508-1C1E-CFEDAAD2B7C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B77F1F0-F9D4-4CF5-B1A0-B496D1FB19F6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90586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86BCAB5-E29C-8817-044F-66282771F860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04/06/2018</a:t>
            </a:r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7F503D6-0E33-E7CE-11BD-269C43179CA6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5947120-37E5-803E-6468-AC691CB232F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F584775-E051-41B4-BA51-AB76C54A65D2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04547493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78EDDD-BE87-83C1-5B9B-46B62E43F6C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9838" y="457200"/>
            <a:ext cx="2949177" cy="1600200"/>
          </a:xfrm>
        </p:spPr>
        <p:txBody>
          <a:bodyPr anchor="b"/>
          <a:lstStyle>
            <a:lvl1pPr>
              <a:defRPr sz="32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E7787A-36DF-7242-620B-ABC41C20E6C6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3887388" y="987423"/>
            <a:ext cx="4629149" cy="487362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60CEAFF-7588-724B-8886-1508F97D0534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629838" y="2057400"/>
            <a:ext cx="2949177" cy="3811584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C3A7196-1793-1EF3-63BF-679FF211ADC6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04/06/2018</a:t>
            </a:r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1E92D04-F7BD-CADE-F0AC-59D7B596CF7D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80E8E34-EA8C-4573-008E-D3852E202F4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422E365-5ABA-4387-8C00-74080EA1E56C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224172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747CE5-8836-7B21-6FEC-DF8DA0D863F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9838" y="457200"/>
            <a:ext cx="2949177" cy="1600200"/>
          </a:xfrm>
        </p:spPr>
        <p:txBody>
          <a:bodyPr anchor="b"/>
          <a:lstStyle>
            <a:lvl1pPr>
              <a:defRPr sz="32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279E5CE-1B2E-57DA-F4D3-65F64F38CDF0}"/>
              </a:ext>
            </a:extLst>
          </p:cNvPr>
          <p:cNvSpPr txBox="1">
            <a:spLocks noGrp="1"/>
          </p:cNvSpPr>
          <p:nvPr>
            <p:ph type="pic" idx="1"/>
          </p:nvPr>
        </p:nvSpPr>
        <p:spPr>
          <a:xfrm>
            <a:off x="3887388" y="987423"/>
            <a:ext cx="4629149" cy="4873623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pPr lvl="0"/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631B38F-3272-6C43-F4F7-8E805564C4CA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629838" y="2057400"/>
            <a:ext cx="2949177" cy="3811584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93268B0-5C38-28B7-11A2-FE9026EEBA9F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04/06/2018</a:t>
            </a:r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3F84307-04EA-25C2-F959-EF9AD831D6BF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B8ED43F-FEF2-835A-CA87-7055ACD3D74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0F8138B-9B49-4580-83B2-BA3C2392FC22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819394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103030E-7456-6EB0-AFA2-FEB5A9C6A44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8650" y="365129"/>
            <a:ext cx="7886700" cy="13255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rmAutofit/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20FFCB7-7698-9E02-21BC-7939FFDFF3C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28650" y="1825627"/>
            <a:ext cx="7886700" cy="435133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7357EA-C67B-C2A5-AD28-7C4D5B7299BD}"/>
              </a:ext>
            </a:extLst>
          </p:cNvPr>
          <p:cNvSpPr txBox="1"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r>
              <a:rPr lang="en-US"/>
              <a:t>04/06/2018</a:t>
            </a:r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B078B1-CC9F-5A30-DF4A-514A272B92EC}"/>
              </a:ext>
            </a:extLst>
          </p:cNvPr>
          <p:cNvSpPr txBox="1">
            <a:spLocks noGrp="1"/>
          </p:cNvSpPr>
          <p:nvPr>
            <p:ph type="ftr" sz="quarter" idx="3"/>
          </p:nvPr>
        </p:nvSpPr>
        <p:spPr>
          <a:xfrm>
            <a:off x="3028949" y="6356351"/>
            <a:ext cx="3086099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707142-C57E-5480-2E1F-B96D6FBE3931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6457949" y="6356351"/>
            <a:ext cx="20574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fld id="{536FE0D6-8AB3-46DA-A3A8-23340250A9EE}" type="slidenum"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marL="0" marR="0" lvl="0" indent="0" algn="l" defTabSz="914400" rtl="0" fontAlgn="auto" hangingPunct="1">
        <a:lnSpc>
          <a:spcPct val="90000"/>
        </a:lnSpc>
        <a:spcBef>
          <a:spcPts val="0"/>
        </a:spcBef>
        <a:spcAft>
          <a:spcPts val="0"/>
        </a:spcAft>
        <a:buNone/>
        <a:tabLst/>
        <a:defRPr lang="en-US" sz="4400" b="0" i="0" u="none" strike="noStrike" kern="1200" cap="none" spc="0" baseline="0">
          <a:solidFill>
            <a:srgbClr val="000000"/>
          </a:solidFill>
          <a:uFillTx/>
          <a:latin typeface="Calibri Light"/>
        </a:defRPr>
      </a:lvl1pPr>
    </p:titleStyle>
    <p:bodyStyle>
      <a:lvl1pPr marL="228600" marR="0" lvl="0" indent="-228600" algn="l" defTabSz="914400" rtl="0" fontAlgn="auto" hangingPunct="1">
        <a:lnSpc>
          <a:spcPct val="90000"/>
        </a:lnSpc>
        <a:spcBef>
          <a:spcPts val="1000"/>
        </a:spcBef>
        <a:spcAft>
          <a:spcPts val="0"/>
        </a:spcAft>
        <a:buSzPct val="100000"/>
        <a:buFont typeface="Arial" pitchFamily="34"/>
        <a:buChar char="•"/>
        <a:tabLst/>
        <a:defRPr lang="en-US" sz="2800" b="0" i="0" u="none" strike="noStrike" kern="1200" cap="none" spc="0" baseline="0">
          <a:solidFill>
            <a:srgbClr val="000000"/>
          </a:solidFill>
          <a:uFillTx/>
          <a:latin typeface="Calibri"/>
        </a:defRPr>
      </a:lvl1pPr>
      <a:lvl2pPr marL="685800" marR="0" lvl="1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n-US" sz="2400" b="0" i="0" u="none" strike="noStrike" kern="1200" cap="none" spc="0" baseline="0">
          <a:solidFill>
            <a:srgbClr val="000000"/>
          </a:solidFill>
          <a:uFillTx/>
          <a:latin typeface="Calibri"/>
        </a:defRPr>
      </a:lvl2pPr>
      <a:lvl3pPr marL="1143000" marR="0" lvl="2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n-US" sz="2000" b="0" i="0" u="none" strike="noStrike" kern="1200" cap="none" spc="0" baseline="0">
          <a:solidFill>
            <a:srgbClr val="000000"/>
          </a:solidFill>
          <a:uFillTx/>
          <a:latin typeface="Calibri"/>
        </a:defRPr>
      </a:lvl3pPr>
      <a:lvl4pPr marL="1600200" marR="0" lvl="3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n-US" sz="1800" b="0" i="0" u="none" strike="noStrike" kern="1200" cap="none" spc="0" baseline="0">
          <a:solidFill>
            <a:srgbClr val="000000"/>
          </a:solidFill>
          <a:uFillTx/>
          <a:latin typeface="Calibri"/>
        </a:defRPr>
      </a:lvl4pPr>
      <a:lvl5pPr marL="2057400" marR="0" lvl="4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n-US" sz="1800" b="0" i="0" u="none" strike="noStrike" kern="1200" cap="none" spc="0" baseline="0">
          <a:solidFill>
            <a:srgbClr val="000000"/>
          </a:solidFill>
          <a:uFillTx/>
          <a:latin typeface="Calibri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4">
            <a:extLst>
              <a:ext uri="{FF2B5EF4-FFF2-40B4-BE49-F238E27FC236}">
                <a16:creationId xmlns:a16="http://schemas.microsoft.com/office/drawing/2014/main" id="{075EB4DB-5C4E-4F2C-B74D-61DEB1048F7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29121085"/>
              </p:ext>
            </p:extLst>
          </p:nvPr>
        </p:nvGraphicFramePr>
        <p:xfrm>
          <a:off x="4779390" y="1380172"/>
          <a:ext cx="4202557" cy="4487471"/>
        </p:xfrm>
        <a:graphic>
          <a:graphicData uri="http://schemas.openxmlformats.org/drawingml/2006/table">
            <a:tbl>
              <a:tblPr firstRow="1" bandRow="1">
                <a:effectLst/>
                <a:tableStyleId>{5202B0CA-FC54-4496-8BCA-5EF66A818D29}</a:tableStyleId>
              </a:tblPr>
              <a:tblGrid>
                <a:gridCol w="1119114">
                  <a:extLst>
                    <a:ext uri="{9D8B030D-6E8A-4147-A177-3AD203B41FA5}">
                      <a16:colId xmlns:a16="http://schemas.microsoft.com/office/drawing/2014/main" val="1137446475"/>
                    </a:ext>
                  </a:extLst>
                </a:gridCol>
                <a:gridCol w="3083443">
                  <a:extLst>
                    <a:ext uri="{9D8B030D-6E8A-4147-A177-3AD203B41FA5}">
                      <a16:colId xmlns:a16="http://schemas.microsoft.com/office/drawing/2014/main" val="3859752774"/>
                    </a:ext>
                  </a:extLst>
                </a:gridCol>
              </a:tblGrid>
              <a:tr h="349144">
                <a:tc gridSpan="2">
                  <a:txBody>
                    <a:bodyPr/>
                    <a:lstStyle/>
                    <a:p>
                      <a:pPr lvl="0" algn="ctr"/>
                      <a:r>
                        <a:rPr lang="en-GB" sz="1400" kern="1200" dirty="0">
                          <a:solidFill>
                            <a:schemeClr val="bg1"/>
                          </a:solidFill>
                          <a:latin typeface="Comic Sans MS" panose="030F0702030302020204" pitchFamily="66" charset="0"/>
                          <a:ea typeface="Calibri" pitchFamily="34"/>
                          <a:cs typeface="Times New Roman" pitchFamily="18"/>
                        </a:rPr>
                        <a:t>Vocabulary </a:t>
                      </a:r>
                    </a:p>
                  </a:txBody>
                  <a:tcPr marL="68580" marR="68580" marT="34290" marB="3429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6C25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48000806"/>
                  </a:ext>
                </a:extLst>
              </a:tr>
              <a:tr h="691505">
                <a:tc>
                  <a:txBody>
                    <a:bodyPr/>
                    <a:lstStyle/>
                    <a:p>
                      <a:pPr lvl="0" algn="ctr"/>
                      <a:r>
                        <a:rPr lang="en-GB" sz="1400" b="1" dirty="0">
                          <a:solidFill>
                            <a:schemeClr val="bg1"/>
                          </a:solidFill>
                          <a:latin typeface="Comic Sans MS" panose="030F0702030302020204" pitchFamily="66" charset="0"/>
                        </a:rPr>
                        <a:t>autumn</a:t>
                      </a:r>
                    </a:p>
                  </a:txBody>
                  <a:tcPr marT="45732" marB="45732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1D559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The time of year between September and November. Many leaves fall off the trees</a:t>
                      </a:r>
                    </a:p>
                  </a:txBody>
                  <a:tcPr marT="45732" marB="45732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79153121"/>
                  </a:ext>
                </a:extLst>
              </a:tr>
              <a:tr h="740853">
                <a:tc>
                  <a:txBody>
                    <a:bodyPr/>
                    <a:lstStyle/>
                    <a:p>
                      <a:pPr algn="ctr"/>
                      <a:r>
                        <a:rPr lang="en-GB" sz="1400" b="1" dirty="0">
                          <a:solidFill>
                            <a:schemeClr val="bg1"/>
                          </a:solidFill>
                          <a:latin typeface="Comic Sans MS" panose="030F0702030302020204" pitchFamily="66" charset="0"/>
                        </a:rPr>
                        <a:t>winter</a:t>
                      </a:r>
                    </a:p>
                  </a:txBody>
                  <a:tcPr marT="45732" marB="45732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1D55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The coldest season in the UK. We often have snow in this season. It occurs between December and February</a:t>
                      </a:r>
                    </a:p>
                  </a:txBody>
                  <a:tcPr marT="45732" marB="45732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99416550"/>
                  </a:ext>
                </a:extLst>
              </a:tr>
              <a:tr h="691505">
                <a:tc>
                  <a:txBody>
                    <a:bodyPr/>
                    <a:lstStyle/>
                    <a:p>
                      <a:pPr lvl="0" algn="ctr"/>
                      <a:r>
                        <a:rPr lang="en-GB" sz="1400" b="1" dirty="0">
                          <a:solidFill>
                            <a:schemeClr val="bg1"/>
                          </a:solidFill>
                          <a:latin typeface="Comic Sans MS" panose="030F0702030302020204" pitchFamily="66" charset="0"/>
                        </a:rPr>
                        <a:t>spring</a:t>
                      </a:r>
                    </a:p>
                  </a:txBody>
                  <a:tcPr marT="45732" marB="45732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1D559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The time of year between March and May. There are usually lots of signs of new growth in the spring</a:t>
                      </a:r>
                    </a:p>
                  </a:txBody>
                  <a:tcPr marT="45732" marB="45732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06715966"/>
                  </a:ext>
                </a:extLst>
              </a:tr>
              <a:tr h="740853">
                <a:tc>
                  <a:txBody>
                    <a:bodyPr/>
                    <a:lstStyle/>
                    <a:p>
                      <a:pPr lvl="0" algn="ctr"/>
                      <a:r>
                        <a:rPr lang="en-GB" sz="1400" b="1" dirty="0">
                          <a:solidFill>
                            <a:schemeClr val="bg1"/>
                          </a:solidFill>
                          <a:latin typeface="Comic Sans MS" panose="030F0702030302020204" pitchFamily="66" charset="0"/>
                        </a:rPr>
                        <a:t>summer</a:t>
                      </a:r>
                    </a:p>
                  </a:txBody>
                  <a:tcPr marT="45732" marB="45732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1D559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The hottest season in the UK. It happens between June and August.</a:t>
                      </a:r>
                    </a:p>
                    <a:p>
                      <a:pPr lvl="0" algn="ctr"/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The longest day is June 21</a:t>
                      </a:r>
                      <a:r>
                        <a:rPr lang="en-GB" sz="1200" b="0" baseline="300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st</a:t>
                      </a:r>
                      <a:endParaRPr lang="en-GB" sz="1200" b="0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T="45732" marB="45732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90634554"/>
                  </a:ext>
                </a:extLst>
              </a:tr>
              <a:tr h="582106">
                <a:tc>
                  <a:txBody>
                    <a:bodyPr/>
                    <a:lstStyle/>
                    <a:p>
                      <a:pPr lvl="0" algn="ctr"/>
                      <a:r>
                        <a:rPr lang="en-GB" sz="1400" b="1" dirty="0">
                          <a:solidFill>
                            <a:schemeClr val="bg1"/>
                          </a:solidFill>
                          <a:latin typeface="Comic Sans MS" panose="030F0702030302020204" pitchFamily="66" charset="0"/>
                        </a:rPr>
                        <a:t>temperature</a:t>
                      </a:r>
                    </a:p>
                  </a:txBody>
                  <a:tcPr marT="45732" marB="45732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1D559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GB" sz="12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The degree of heat or cold that can be measured using a thermometer</a:t>
                      </a:r>
                      <a:endParaRPr lang="en-GB" sz="1200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T="45732" marB="45732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8463492"/>
                  </a:ext>
                </a:extLst>
              </a:tr>
              <a:tr h="691505">
                <a:tc>
                  <a:txBody>
                    <a:bodyPr/>
                    <a:lstStyle/>
                    <a:p>
                      <a:pPr lvl="0" algn="l"/>
                      <a:r>
                        <a:rPr lang="en-GB" sz="1400" b="1" dirty="0">
                          <a:solidFill>
                            <a:schemeClr val="bg1"/>
                          </a:solidFill>
                          <a:latin typeface="Comic Sans MS" panose="030F0702030302020204" pitchFamily="66" charset="0"/>
                        </a:rPr>
                        <a:t>weather </a:t>
                      </a:r>
                    </a:p>
                    <a:p>
                      <a:pPr lvl="0" algn="l"/>
                      <a:r>
                        <a:rPr lang="en-GB" sz="1400" b="1" dirty="0">
                          <a:solidFill>
                            <a:schemeClr val="bg1"/>
                          </a:solidFill>
                          <a:latin typeface="Comic Sans MS" panose="030F0702030302020204" pitchFamily="66" charset="0"/>
                        </a:rPr>
                        <a:t>symbols</a:t>
                      </a:r>
                    </a:p>
                  </a:txBody>
                  <a:tcPr marT="45732" marB="45732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1D559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GB" sz="12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These are signs used to help us understand more about our daily weather</a:t>
                      </a:r>
                    </a:p>
                  </a:txBody>
                  <a:tcPr marT="45732" marB="45732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34541828"/>
                  </a:ext>
                </a:extLst>
              </a:tr>
            </a:tbl>
          </a:graphicData>
        </a:graphic>
      </p:graphicFrame>
      <p:graphicFrame>
        <p:nvGraphicFramePr>
          <p:cNvPr id="4" name="Table 7">
            <a:extLst>
              <a:ext uri="{FF2B5EF4-FFF2-40B4-BE49-F238E27FC236}">
                <a16:creationId xmlns:a16="http://schemas.microsoft.com/office/drawing/2014/main" id="{D6EFB805-D930-48E5-8571-40718399D35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76426014"/>
              </p:ext>
            </p:extLst>
          </p:nvPr>
        </p:nvGraphicFramePr>
        <p:xfrm>
          <a:off x="162052" y="815942"/>
          <a:ext cx="2961166" cy="3856300"/>
        </p:xfrm>
        <a:graphic>
          <a:graphicData uri="http://schemas.openxmlformats.org/drawingml/2006/table">
            <a:tbl>
              <a:tblPr firstRow="1" bandRow="1">
                <a:effectLst/>
                <a:tableStyleId>{5202B0CA-FC54-4496-8BCA-5EF66A818D29}</a:tableStyleId>
              </a:tblPr>
              <a:tblGrid>
                <a:gridCol w="2961166">
                  <a:extLst>
                    <a:ext uri="{9D8B030D-6E8A-4147-A177-3AD203B41FA5}">
                      <a16:colId xmlns:a16="http://schemas.microsoft.com/office/drawing/2014/main" val="745476673"/>
                    </a:ext>
                  </a:extLst>
                </a:gridCol>
              </a:tblGrid>
              <a:tr h="500500">
                <a:tc>
                  <a:txBody>
                    <a:bodyPr/>
                    <a:lstStyle/>
                    <a:p>
                      <a:pPr lvl="0" algn="ctr"/>
                      <a:r>
                        <a:rPr lang="en-GB" sz="2400" kern="1200" dirty="0">
                          <a:solidFill>
                            <a:schemeClr val="bg1"/>
                          </a:solidFill>
                          <a:latin typeface="Comic Sans MS" panose="030F0702030302020204" pitchFamily="66" charset="0"/>
                          <a:ea typeface="Calibri" pitchFamily="34"/>
                          <a:cs typeface="Times New Roman" pitchFamily="18"/>
                        </a:rPr>
                        <a:t>Key knowledge </a:t>
                      </a:r>
                    </a:p>
                  </a:txBody>
                  <a:tcPr marL="68580" marR="68580" marT="34290" marB="3429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6C25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40230318"/>
                  </a:ext>
                </a:extLst>
              </a:tr>
              <a:tr h="546240">
                <a:tc>
                  <a:txBody>
                    <a:bodyPr/>
                    <a:lstStyle/>
                    <a:p>
                      <a:pPr lvl="0" algn="ctr"/>
                      <a:r>
                        <a:rPr lang="en-GB" sz="1400" b="1" dirty="0">
                          <a:solidFill>
                            <a:schemeClr val="bg1"/>
                          </a:solidFill>
                          <a:latin typeface="Comic Sans MS" panose="030F0702030302020204" pitchFamily="66" charset="0"/>
                        </a:rPr>
                        <a:t>Know the main differences between the four seasons</a:t>
                      </a:r>
                    </a:p>
                  </a:txBody>
                  <a:tcPr marL="68580" marR="68580" marT="34290" marB="3429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1D55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0836648"/>
                  </a:ext>
                </a:extLst>
              </a:tr>
              <a:tr h="500500">
                <a:tc>
                  <a:txBody>
                    <a:bodyPr/>
                    <a:lstStyle/>
                    <a:p>
                      <a:pPr marL="0" marR="0" lvl="0" indent="0" algn="ctr" defTabSz="914400" rtl="0" fontAlgn="auto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z="1800" b="0" i="0" u="none" strike="noStrike" kern="0" cap="none" spc="0" baseline="0">
                          <a:solidFill>
                            <a:srgbClr val="000000"/>
                          </a:solidFill>
                          <a:uFillTx/>
                        </a:defRPr>
                      </a:pPr>
                      <a:r>
                        <a:rPr lang="en-GB" sz="1200" b="0" i="0" u="none" strike="noStrike" kern="1200" cap="none" spc="0" baseline="0" dirty="0">
                          <a:solidFill>
                            <a:srgbClr val="000000"/>
                          </a:solidFill>
                          <a:uFillTx/>
                          <a:latin typeface="Comic Sans MS" panose="030F0702030302020204" pitchFamily="66" charset="0"/>
                        </a:rPr>
                        <a:t>Know the names of the four seasons</a:t>
                      </a:r>
                    </a:p>
                  </a:txBody>
                  <a:tcPr marL="68580" marR="68580" marT="34290" marB="3429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20762148"/>
                  </a:ext>
                </a:extLst>
              </a:tr>
              <a:tr h="500500">
                <a:tc>
                  <a:txBody>
                    <a:bodyPr/>
                    <a:lstStyle/>
                    <a:p>
                      <a:pPr marL="0" marR="0" lvl="0" indent="0" algn="ctr" defTabSz="914400" rtl="0" fontAlgn="auto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z="1800" b="0" i="0" u="none" strike="noStrike" kern="0" cap="none" spc="0" baseline="0">
                          <a:solidFill>
                            <a:srgbClr val="000000"/>
                          </a:solidFill>
                          <a:uFillTx/>
                        </a:defRPr>
                      </a:pPr>
                      <a:r>
                        <a:rPr lang="en-GB" sz="1200" b="0" i="0" u="none" strike="noStrike" kern="1200" cap="none" spc="0" baseline="0" dirty="0">
                          <a:solidFill>
                            <a:srgbClr val="000000"/>
                          </a:solidFill>
                          <a:uFillTx/>
                          <a:latin typeface="Comic Sans MS" panose="030F0702030302020204" pitchFamily="66" charset="0"/>
                        </a:rPr>
                        <a:t>Know the type of weather normally associated with the four seasons</a:t>
                      </a:r>
                    </a:p>
                  </a:txBody>
                  <a:tcPr marL="68580" marR="68580" marT="34290" marB="3429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56263872"/>
                  </a:ext>
                </a:extLst>
              </a:tr>
              <a:tr h="654030">
                <a:tc>
                  <a:txBody>
                    <a:bodyPr/>
                    <a:lstStyle/>
                    <a:p>
                      <a:pPr marL="0" marR="0" lvl="0" indent="0" algn="ctr" defTabSz="914400" rtl="0" fontAlgn="auto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z="1800" b="0" i="0" u="none" strike="noStrike" kern="0" cap="none" spc="0" baseline="0">
                          <a:solidFill>
                            <a:srgbClr val="000000"/>
                          </a:solidFill>
                          <a:uFillTx/>
                        </a:defRPr>
                      </a:pPr>
                      <a:r>
                        <a:rPr lang="en-GB" sz="1200" b="0" i="0" u="none" strike="noStrike" kern="1200" cap="none" spc="0" baseline="0" dirty="0">
                          <a:solidFill>
                            <a:srgbClr val="000000"/>
                          </a:solidFill>
                          <a:uFillTx/>
                          <a:latin typeface="Comic Sans MS" panose="030F0702030302020204" pitchFamily="66" charset="0"/>
                        </a:rPr>
                        <a:t>Know that we have longer periods of daylight in summer and shorter periods of daylight in winter</a:t>
                      </a:r>
                    </a:p>
                  </a:txBody>
                  <a:tcPr marL="68580" marR="68580" marT="34290" marB="3429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34539121"/>
                  </a:ext>
                </a:extLst>
              </a:tr>
              <a:tr h="654030">
                <a:tc>
                  <a:txBody>
                    <a:bodyPr/>
                    <a:lstStyle/>
                    <a:p>
                      <a:pPr marL="0" marR="0" lvl="0" indent="0" algn="ctr" defTabSz="914400" rtl="0" fontAlgn="auto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z="1800" b="0" i="0" u="none" strike="noStrike" kern="0" cap="none" spc="0" baseline="0">
                          <a:solidFill>
                            <a:srgbClr val="000000"/>
                          </a:solidFill>
                          <a:uFillTx/>
                        </a:defRPr>
                      </a:pPr>
                      <a:r>
                        <a:rPr lang="en-GB" sz="1200" b="0" i="0" u="none" strike="noStrike" kern="1200" cap="none" spc="0" baseline="0" dirty="0">
                          <a:solidFill>
                            <a:srgbClr val="000000"/>
                          </a:solidFill>
                          <a:uFillTx/>
                          <a:latin typeface="Comic Sans MS" panose="030F0702030302020204" pitchFamily="66" charset="0"/>
                        </a:rPr>
                        <a:t>Know that different parts of the world have their summer and winter at different times to us</a:t>
                      </a:r>
                    </a:p>
                  </a:txBody>
                  <a:tcPr marL="68580" marR="68580" marT="34290" marB="3429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3152540"/>
                  </a:ext>
                </a:extLst>
              </a:tr>
              <a:tr h="500500">
                <a:tc>
                  <a:txBody>
                    <a:bodyPr/>
                    <a:lstStyle/>
                    <a:p>
                      <a:pPr marL="0" marR="0" lvl="0" indent="0" algn="ctr" defTabSz="914400" rtl="0" fontAlgn="auto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z="1800" b="0" i="0" u="none" strike="noStrike" kern="0" cap="none" spc="0" baseline="0">
                          <a:solidFill>
                            <a:srgbClr val="000000"/>
                          </a:solidFill>
                          <a:uFillTx/>
                        </a:defRPr>
                      </a:pPr>
                      <a:r>
                        <a:rPr lang="en-GB" sz="1200" b="0" i="0" u="none" strike="noStrike" kern="1200" cap="none" spc="0" baseline="0" dirty="0">
                          <a:solidFill>
                            <a:srgbClr val="000000"/>
                          </a:solidFill>
                          <a:uFillTx/>
                          <a:latin typeface="Comic Sans MS" panose="030F0702030302020204" pitchFamily="66" charset="0"/>
                        </a:rPr>
                        <a:t>Know that temperature varies during the different seasons</a:t>
                      </a:r>
                    </a:p>
                  </a:txBody>
                  <a:tcPr marL="68580" marR="68580" marT="34290" marB="3429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0214688"/>
                  </a:ext>
                </a:extLst>
              </a:tr>
            </a:tbl>
          </a:graphicData>
        </a:graphic>
      </p:graphicFrame>
      <p:pic>
        <p:nvPicPr>
          <p:cNvPr id="18" name="Picture 8">
            <a:extLst>
              <a:ext uri="{FF2B5EF4-FFF2-40B4-BE49-F238E27FC236}">
                <a16:creationId xmlns:a16="http://schemas.microsoft.com/office/drawing/2014/main" id="{217E7057-A498-4D5C-AE43-0731532760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81987" y="815942"/>
            <a:ext cx="46672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11">
            <a:extLst>
              <a:ext uri="{FF2B5EF4-FFF2-40B4-BE49-F238E27FC236}">
                <a16:creationId xmlns:a16="http://schemas.microsoft.com/office/drawing/2014/main" id="{AA57BC2D-287B-4E18-A80D-AC01A2768C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52479" y="3523490"/>
            <a:ext cx="1397650" cy="16841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9DFF1E9C-29B4-40A4-81D0-9E30BCA7B450}"/>
              </a:ext>
            </a:extLst>
          </p:cNvPr>
          <p:cNvSpPr/>
          <p:nvPr/>
        </p:nvSpPr>
        <p:spPr>
          <a:xfrm>
            <a:off x="0" y="0"/>
            <a:ext cx="9144000" cy="648588"/>
          </a:xfrm>
          <a:prstGeom prst="rect">
            <a:avLst/>
          </a:prstGeom>
          <a:solidFill>
            <a:srgbClr val="06C2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b="1" dirty="0">
                <a:solidFill>
                  <a:schemeClr val="bg1"/>
                </a:solidFill>
                <a:latin typeface="Comic Sans MS" panose="030F0702030302020204" pitchFamily="66" charset="0"/>
              </a:rPr>
              <a:t>Science Big Ideas</a:t>
            </a:r>
          </a:p>
        </p:txBody>
      </p:sp>
      <p:graphicFrame>
        <p:nvGraphicFramePr>
          <p:cNvPr id="15" name="Table 12">
            <a:extLst>
              <a:ext uri="{FF2B5EF4-FFF2-40B4-BE49-F238E27FC236}">
                <a16:creationId xmlns:a16="http://schemas.microsoft.com/office/drawing/2014/main" id="{415B96DF-550E-422C-9E91-99F39D4A448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69619757"/>
              </p:ext>
            </p:extLst>
          </p:nvPr>
        </p:nvGraphicFramePr>
        <p:xfrm>
          <a:off x="162052" y="4854804"/>
          <a:ext cx="2866898" cy="1684108"/>
        </p:xfrm>
        <a:graphic>
          <a:graphicData uri="http://schemas.openxmlformats.org/drawingml/2006/table">
            <a:tbl>
              <a:tblPr firstRow="1" bandRow="1">
                <a:effectLst/>
                <a:tableStyleId>{5C22544A-7EE6-4342-B048-85BDC9FD1C3A}</a:tableStyleId>
              </a:tblPr>
              <a:tblGrid>
                <a:gridCol w="286689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684108">
                <a:tc>
                  <a:txBody>
                    <a:bodyPr/>
                    <a:lstStyle/>
                    <a:p>
                      <a:pPr lvl="0"/>
                      <a:r>
                        <a:rPr lang="en-GB" sz="1300" dirty="0">
                          <a:solidFill>
                            <a:srgbClr val="000000"/>
                          </a:solidFill>
                          <a:latin typeface="Comic Sans MS" panose="030F0702030302020204" pitchFamily="66" charset="0"/>
                        </a:rPr>
                        <a:t>What question would I like to ask?</a:t>
                      </a:r>
                    </a:p>
                  </a:txBody>
                  <a:tcPr marL="64706" marR="64706" marT="32306" marB="32306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16" name="Picture 15" descr="Icon&#10;&#10;Description automatically generated">
            <a:extLst>
              <a:ext uri="{FF2B5EF4-FFF2-40B4-BE49-F238E27FC236}">
                <a16:creationId xmlns:a16="http://schemas.microsoft.com/office/drawing/2014/main" id="{A7157EE1-81CF-4618-9BC8-1C61F6C12FF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0527" y="5867642"/>
            <a:ext cx="573239" cy="564665"/>
          </a:xfrm>
          <a:prstGeom prst="rect">
            <a:avLst/>
          </a:prstGeom>
        </p:spPr>
      </p:pic>
      <p:sp>
        <p:nvSpPr>
          <p:cNvPr id="5" name="Footer Placeholder 7">
            <a:extLst>
              <a:ext uri="{FF2B5EF4-FFF2-40B4-BE49-F238E27FC236}">
                <a16:creationId xmlns:a16="http://schemas.microsoft.com/office/drawing/2014/main" id="{48BD4A1D-FFBB-85F9-A08D-DAD3AC4B0A66}"/>
              </a:ext>
            </a:extLst>
          </p:cNvPr>
          <p:cNvSpPr txBox="1">
            <a:spLocks/>
          </p:cNvSpPr>
          <p:nvPr/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900" dirty="0">
                <a:solidFill>
                  <a:schemeClr val="bg1">
                    <a:lumMod val="65000"/>
                  </a:schemeClr>
                </a:solidFill>
                <a:latin typeface="Lexend Deca Light" pitchFamily="2" charset="0"/>
              </a:rPr>
              <a:t>(c) Focus Education (UK) Ltd</a:t>
            </a:r>
          </a:p>
        </p:txBody>
      </p:sp>
      <p:sp>
        <p:nvSpPr>
          <p:cNvPr id="6" name="Slide Number Placeholder 12">
            <a:extLst>
              <a:ext uri="{FF2B5EF4-FFF2-40B4-BE49-F238E27FC236}">
                <a16:creationId xmlns:a16="http://schemas.microsoft.com/office/drawing/2014/main" id="{9C258095-6F68-D9F7-4DA2-B253B6141346}"/>
              </a:ext>
            </a:extLst>
          </p:cNvPr>
          <p:cNvSpPr txBox="1">
            <a:spLocks/>
          </p:cNvSpPr>
          <p:nvPr/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0817BD12-4A5F-4743-9C1D-F01EE8155284}" type="slidenum">
              <a:rPr lang="en-GB" sz="900" smtClean="0">
                <a:solidFill>
                  <a:schemeClr val="bg1">
                    <a:lumMod val="65000"/>
                  </a:schemeClr>
                </a:solidFill>
                <a:latin typeface="Lexend Deca Light" pitchFamily="2" charset="0"/>
              </a:rPr>
              <a:pPr algn="r"/>
              <a:t>1</a:t>
            </a:fld>
            <a:endParaRPr lang="en-GB" sz="900" dirty="0">
              <a:solidFill>
                <a:schemeClr val="bg1">
                  <a:lumMod val="65000"/>
                </a:schemeClr>
              </a:solidFill>
              <a:latin typeface="Lexend Deca Light" pitchFamily="2" charset="0"/>
            </a:endParaRPr>
          </a:p>
        </p:txBody>
      </p:sp>
      <p:sp>
        <p:nvSpPr>
          <p:cNvPr id="2" name="Text Box 2">
            <a:extLst>
              <a:ext uri="{FF2B5EF4-FFF2-40B4-BE49-F238E27FC236}">
                <a16:creationId xmlns:a16="http://schemas.microsoft.com/office/drawing/2014/main" id="{1714A851-A4D2-BBBF-D04F-D5AF4D15C0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79317" y="6082704"/>
            <a:ext cx="5802630" cy="553998"/>
          </a:xfrm>
          <a:prstGeom prst="rect">
            <a:avLst/>
          </a:prstGeom>
          <a:solidFill>
            <a:srgbClr val="FFFFFF"/>
          </a:solidFill>
          <a:ln w="38100">
            <a:solidFill>
              <a:schemeClr val="accent6">
                <a:lumMod val="40000"/>
                <a:lumOff val="60000"/>
              </a:schemeClr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GB" sz="1200" b="1" dirty="0"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Skills we will use:  </a:t>
            </a:r>
            <a:r>
              <a:rPr lang="en-GB" sz="1200" b="1" dirty="0">
                <a:solidFill>
                  <a:srgbClr val="0070C0"/>
                </a:solidFill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Talk partners, research, grouping and classifying, observing, drawing, discussing, writing.</a:t>
            </a:r>
            <a:endParaRPr lang="en-GB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C62C678-2A84-F547-6AC7-3009CB865DB9}"/>
              </a:ext>
            </a:extLst>
          </p:cNvPr>
          <p:cNvSpPr/>
          <p:nvPr/>
        </p:nvSpPr>
        <p:spPr>
          <a:xfrm>
            <a:off x="4030664" y="668190"/>
            <a:ext cx="3249609" cy="55399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0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Comic Sans MS" panose="030F0702030302020204" pitchFamily="66" charset="0"/>
              </a:rPr>
              <a:t>Seasonal Change</a:t>
            </a:r>
          </a:p>
        </p:txBody>
      </p:sp>
    </p:spTree>
    <p:extLst>
      <p:ext uri="{BB962C8B-B14F-4D97-AF65-F5344CB8AC3E}">
        <p14:creationId xmlns:p14="http://schemas.microsoft.com/office/powerpoint/2010/main" val="346479553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Office%20Theme</Template>
  <TotalTime>9</TotalTime>
  <Words>226</Words>
  <Application>Microsoft Office PowerPoint</Application>
  <PresentationFormat>On-screen Show (4:3)</PresentationFormat>
  <Paragraphs>28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Comic Sans MS</vt:lpstr>
      <vt:lpstr>Lexend Deca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FOCUSHISTORY Putting literature at the heart of history</dc:title>
  <dc:creator>Clive Davies</dc:creator>
  <cp:lastModifiedBy>Kelly Tate</cp:lastModifiedBy>
  <cp:revision>332</cp:revision>
  <cp:lastPrinted>2024-07-15T09:35:35Z</cp:lastPrinted>
  <dcterms:created xsi:type="dcterms:W3CDTF">2018-06-03T06:58:19Z</dcterms:created>
  <dcterms:modified xsi:type="dcterms:W3CDTF">2024-08-10T14:56:22Z</dcterms:modified>
</cp:coreProperties>
</file>