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54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C258"/>
    <a:srgbClr val="71D559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B202B-993C-4BA4-B273-6B80263CABF9}" v="19" dt="2024-08-10T14:53:51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5202B0CA-FC54-4496-8BCA-5EF66A818D29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/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1V>
      <a:tcStyle>
        <a:tcBdr/>
        <a:fill>
          <a:solidFill>
            <a:srgbClr val="CBCBCB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7E7E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ly Tate" userId="ab617318-39f5-43ec-832b-6b43b092d2b1" providerId="ADAL" clId="{205B202B-993C-4BA4-B273-6B80263CABF9}"/>
    <pc:docChg chg="undo custSel modSld">
      <pc:chgData name="Kelly Tate" userId="ab617318-39f5-43ec-832b-6b43b092d2b1" providerId="ADAL" clId="{205B202B-993C-4BA4-B273-6B80263CABF9}" dt="2024-08-10T14:56:13.801" v="106" actId="255"/>
      <pc:docMkLst>
        <pc:docMk/>
      </pc:docMkLst>
      <pc:sldChg chg="addSp delSp modSp mod">
        <pc:chgData name="Kelly Tate" userId="ab617318-39f5-43ec-832b-6b43b092d2b1" providerId="ADAL" clId="{205B202B-993C-4BA4-B273-6B80263CABF9}" dt="2024-08-10T14:56:13.801" v="106" actId="255"/>
        <pc:sldMkLst>
          <pc:docMk/>
          <pc:sldMk cId="3464795531" sldId="3654"/>
        </pc:sldMkLst>
        <pc:spChg chg="mod">
          <ac:chgData name="Kelly Tate" userId="ab617318-39f5-43ec-832b-6b43b092d2b1" providerId="ADAL" clId="{205B202B-993C-4BA4-B273-6B80263CABF9}" dt="2024-08-10T14:55:53.731" v="101" actId="14100"/>
          <ac:spMkLst>
            <pc:docMk/>
            <pc:sldMk cId="3464795531" sldId="3654"/>
            <ac:spMk id="2" creationId="{1714A851-A4D2-BBBF-D04F-D5AF4D15C02F}"/>
          </ac:spMkLst>
        </pc:spChg>
        <pc:spChg chg="add mod">
          <ac:chgData name="Kelly Tate" userId="ab617318-39f5-43ec-832b-6b43b092d2b1" providerId="ADAL" clId="{205B202B-993C-4BA4-B273-6B80263CABF9}" dt="2024-08-10T14:54:09.118" v="82" actId="1076"/>
          <ac:spMkLst>
            <pc:docMk/>
            <pc:sldMk cId="3464795531" sldId="3654"/>
            <ac:spMk id="7" creationId="{DC62C678-2A84-F547-6AC7-3009CB865DB9}"/>
          </ac:spMkLst>
        </pc:spChg>
        <pc:spChg chg="mod">
          <ac:chgData name="Kelly Tate" userId="ab617318-39f5-43ec-832b-6b43b092d2b1" providerId="ADAL" clId="{205B202B-993C-4BA4-B273-6B80263CABF9}" dt="2024-08-10T14:55:36.753" v="97" actId="2711"/>
          <ac:spMkLst>
            <pc:docMk/>
            <pc:sldMk cId="3464795531" sldId="3654"/>
            <ac:spMk id="13" creationId="{9DFF1E9C-29B4-40A4-81D0-9E30BCA7B450}"/>
          </ac:spMkLst>
        </pc:spChg>
        <pc:spChg chg="del mod">
          <ac:chgData name="Kelly Tate" userId="ab617318-39f5-43ec-832b-6b43b092d2b1" providerId="ADAL" clId="{205B202B-993C-4BA4-B273-6B80263CABF9}" dt="2024-08-10T14:52:59.560" v="50" actId="478"/>
          <ac:spMkLst>
            <pc:docMk/>
            <pc:sldMk cId="3464795531" sldId="3654"/>
            <ac:spMk id="14" creationId="{A0B27101-309D-4ECE-A462-85BA265A535E}"/>
          </ac:spMkLst>
        </pc:spChg>
        <pc:graphicFrameChg chg="mod modGraphic">
          <ac:chgData name="Kelly Tate" userId="ab617318-39f5-43ec-832b-6b43b092d2b1" providerId="ADAL" clId="{205B202B-993C-4BA4-B273-6B80263CABF9}" dt="2024-08-10T14:56:13.801" v="106" actId="255"/>
          <ac:graphicFrameMkLst>
            <pc:docMk/>
            <pc:sldMk cId="3464795531" sldId="3654"/>
            <ac:graphicFrameMk id="3" creationId="{075EB4DB-5C4E-4F2C-B74D-61DEB1048F70}"/>
          </ac:graphicFrameMkLst>
        </pc:graphicFrameChg>
        <pc:graphicFrameChg chg="mod modGraphic">
          <ac:chgData name="Kelly Tate" userId="ab617318-39f5-43ec-832b-6b43b092d2b1" providerId="ADAL" clId="{205B202B-993C-4BA4-B273-6B80263CABF9}" dt="2024-08-10T14:54:54.391" v="88" actId="2711"/>
          <ac:graphicFrameMkLst>
            <pc:docMk/>
            <pc:sldMk cId="3464795531" sldId="3654"/>
            <ac:graphicFrameMk id="4" creationId="{D6EFB805-D930-48E5-8571-40718399D354}"/>
          </ac:graphicFrameMkLst>
        </pc:graphicFrameChg>
        <pc:graphicFrameChg chg="mod modGraphic">
          <ac:chgData name="Kelly Tate" userId="ab617318-39f5-43ec-832b-6b43b092d2b1" providerId="ADAL" clId="{205B202B-993C-4BA4-B273-6B80263CABF9}" dt="2024-08-10T14:55:27.878" v="96" actId="2711"/>
          <ac:graphicFrameMkLst>
            <pc:docMk/>
            <pc:sldMk cId="3464795531" sldId="3654"/>
            <ac:graphicFrameMk id="15" creationId="{415B96DF-550E-422C-9E91-99F39D4A448E}"/>
          </ac:graphicFrameMkLst>
        </pc:graphicFrameChg>
        <pc:picChg chg="mod">
          <ac:chgData name="Kelly Tate" userId="ab617318-39f5-43ec-832b-6b43b092d2b1" providerId="ADAL" clId="{205B202B-993C-4BA4-B273-6B80263CABF9}" dt="2024-08-10T14:55:24.601" v="95" actId="1076"/>
          <ac:picMkLst>
            <pc:docMk/>
            <pc:sldMk cId="3464795531" sldId="3654"/>
            <ac:picMk id="16" creationId="{A7157EE1-81CF-4618-9BC8-1C61F6C12FF1}"/>
          </ac:picMkLst>
        </pc:picChg>
        <pc:picChg chg="mod">
          <ac:chgData name="Kelly Tate" userId="ab617318-39f5-43ec-832b-6b43b092d2b1" providerId="ADAL" clId="{205B202B-993C-4BA4-B273-6B80263CABF9}" dt="2024-08-10T14:53:25.796" v="57" actId="1076"/>
          <ac:picMkLst>
            <pc:docMk/>
            <pc:sldMk cId="3464795531" sldId="3654"/>
            <ac:picMk id="18" creationId="{217E7057-A498-4D5C-AE43-07315327606D}"/>
          </ac:picMkLst>
        </pc:picChg>
        <pc:picChg chg="mod">
          <ac:chgData name="Kelly Tate" userId="ab617318-39f5-43ec-832b-6b43b092d2b1" providerId="ADAL" clId="{205B202B-993C-4BA4-B273-6B80263CABF9}" dt="2024-08-10T14:53:46.262" v="63" actId="1076"/>
          <ac:picMkLst>
            <pc:docMk/>
            <pc:sldMk cId="3464795531" sldId="3654"/>
            <ac:picMk id="19" creationId="{AA57BC2D-287B-4E18-A80D-AC01A2768C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5ECCD84-3A19-DD37-FEC9-A79B143A298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1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0BE57-4344-D3ED-4141-259317854478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38" y="1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7B5B878-4218-4740-85A0-13DBF3F902F5}" type="datetime1">
              <a:rPr lang="en-GB"/>
              <a:pPr lvl="0"/>
              <a:t>10/08/2024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FD4116-8CE1-99BD-D5BF-E0A0008610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4CFA59A-646A-5876-B1C4-443AD0F2E75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77193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757A6-B73C-186A-FD2D-0137B31628C4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28578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7066B-D6B6-975F-6B74-E75261B688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38" y="9428578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33F8E6E-C6F2-4D5C-BE21-DAF853D9380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65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CFA6E-22F7-F781-ED10-B1D664A3F69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B9DCB8-14D3-236A-EF1E-973E483AB91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1F18B-0469-8214-7C7D-89C1E93EDA7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4B386-4759-142F-B153-C4D9324141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78B66-9848-AB42-BF27-59354B79D8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06804B-CCFB-4B29-8863-2DA2534BE4D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15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99A0-8F2E-F5DE-F137-F96F5BBC0E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79784-453F-40D1-1476-3038C922422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91706-EA98-F14A-1BC1-730C307C062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6FDB7-F911-851A-2EB3-35C7C4903E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956FE-21FC-C7C7-B118-9948B610B2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379759-B644-4B93-903A-9E1318E0076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19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AFFFF2-0EF6-307E-F884-282AAFF774C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33445-F0E0-CF40-D531-1923E40331D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F50D5-40ED-2894-FDBD-3660B29AD9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B0D3A-8B16-FCD1-4AF1-6F185FC46B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632D6-40BB-2138-0921-2DA038C6D2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B8844B-FBB2-4E68-A7DC-19CB3D60A8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463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2AE3FB5D-1F0B-3CFF-5D18-C5B8516A99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896228" y="5349870"/>
            <a:ext cx="1238253" cy="15128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BD42377-F0B5-677B-A2F3-52CCE8CC45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24/10/2017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33363ED-617C-ACC9-4F1C-3EC529F343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© Focus Education UK Ltd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459C47-330E-E321-EA91-928E39CC4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A39EB8-9140-44E0-A45F-48EE22526CB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0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D586-B8AC-D46C-947C-C3ABE59A13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94F10-3C2E-2C17-FC3D-69787461112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416A0-E035-8A50-AC3E-3C2422EAF0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19F66-D421-3A34-4FFE-2E7CF9955B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74DC2-9E2E-3228-1DAC-E59B7F56B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26EC8-1FCE-441F-907F-1AC6A734E13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6394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F0261-4DF5-3F6D-40C2-BC781D1A1F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880F4-E4A6-0F90-D7E3-145CCAA8B3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CAB8F-2283-F666-3E0A-AECE3DD4A3D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D7C50-5A09-0C4A-219E-5F412401BB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4AA5D-6519-5B3B-77AA-D11FD9427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8576C1-8A73-4D2D-A5C9-62C1E002125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80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48602-FD1C-DF77-BD14-29A79A2F8E5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C3C12-6771-11EA-1856-358074A964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AA4AE2-36DE-A0F2-7A6B-794C415030F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54F51-A9D5-D337-297F-C4E1A95C595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A727F-9B19-7B9A-B6EE-1DCF1562631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A341A-A0A0-8F6F-045D-7F2A57295B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446943-F82E-4691-9280-F64D3CCD779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42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6A828-47E0-67A0-5939-5AD7411F5E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106D2-BAB5-1E02-2537-43C99695D9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7F898-F2A1-BB4E-D6DB-6C8715E7052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60B55B-6C2D-8494-D543-5F2CBE4C26A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765B89-43B9-7EDC-8068-939FF19A815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5678C3-641A-BF11-55E8-2FCFFE89284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0E1A41-1580-5404-D05C-4A238DFF6BA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21306A-578A-E0EA-A209-BF0D4C322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6F287A-7336-40C9-8B56-798436DB40E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4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BA0B2-B1B0-8165-8254-4344C0EF62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CB8CB-2EBB-131E-B6DA-51FC2BFE819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873DD-554E-63DD-B1F5-706EA1DEEDF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0BA68-DA33-2508-1C1E-CFEDAAD2B7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77F1F0-F9D4-4CF5-B1A0-B496D1FB19F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5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BCAB5-E29C-8817-044F-66282771F8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503D6-0E33-E7CE-11BD-269C43179C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47120-37E5-803E-6468-AC691CB2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584775-E051-41B4-BA51-AB76C54A65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5474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EDDD-BE87-83C1-5B9B-46B62E43F6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7787A-36DF-7242-620B-ABC41C20E6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CEAFF-7588-724B-8886-1508F97D05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7196-1793-1EF3-63BF-679FF211ADC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92D04-F7BD-CADE-F0AC-59D7B596CF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E8E34-EA8C-4573-008E-D3852E202F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22E365-5ABA-4387-8C00-74080EA1E56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47CE5-8836-7B21-6FEC-DF8DA0D863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9E5CE-1B2E-57DA-F4D3-65F64F38CDF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1B38F-3272-6C43-F4F7-8E805564C4C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268B0-5C38-28B7-11A2-FE9026EEBA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84307-04EA-25C2-F959-EF9AD831D6B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ED43F-FEF2-835A-CA87-7055ACD3D7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F8138B-9B49-4580-83B2-BA3C2392FC2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93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3030E-7456-6EB0-AFA2-FEB5A9C6A4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FFCB7-7698-9E02-21BC-7939FFDFF3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357EA-C67B-C2A5-AD28-7C4D5B7299B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04/06/2018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078B1-CC9F-5A30-DF4A-514A272B92E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07142-C57E-5480-2E1F-B96D6FBE3931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36FE0D6-8AB3-46DA-A3A8-23340250A9EE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75EB4DB-5C4E-4F2C-B74D-61DEB1048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21085"/>
              </p:ext>
            </p:extLst>
          </p:nvPr>
        </p:nvGraphicFramePr>
        <p:xfrm>
          <a:off x="4779390" y="1380172"/>
          <a:ext cx="4202557" cy="4487471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119114">
                  <a:extLst>
                    <a:ext uri="{9D8B030D-6E8A-4147-A177-3AD203B41FA5}">
                      <a16:colId xmlns:a16="http://schemas.microsoft.com/office/drawing/2014/main" val="1137446475"/>
                    </a:ext>
                  </a:extLst>
                </a:gridCol>
                <a:gridCol w="3083443">
                  <a:extLst>
                    <a:ext uri="{9D8B030D-6E8A-4147-A177-3AD203B41FA5}">
                      <a16:colId xmlns:a16="http://schemas.microsoft.com/office/drawing/2014/main" val="3859752774"/>
                    </a:ext>
                  </a:extLst>
                </a:gridCol>
              </a:tblGrid>
              <a:tr h="34914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400" kern="12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  <a:ea typeface="Calibri" pitchFamily="34"/>
                          <a:cs typeface="Times New Roman" pitchFamily="18"/>
                        </a:rPr>
                        <a:t>Vocabulary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C2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000806"/>
                  </a:ext>
                </a:extLst>
              </a:tr>
              <a:tr h="691505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autumn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time of year between September and November. Many leaves fall off the trees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153121"/>
                  </a:ext>
                </a:extLst>
              </a:tr>
              <a:tr h="74085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winter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coldest season in the UK. We often have snow in this season. It occurs between December and February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416550"/>
                  </a:ext>
                </a:extLst>
              </a:tr>
              <a:tr h="691505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spring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time of year between March and May. There are usually lots of signs of new growth in the spring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15966"/>
                  </a:ext>
                </a:extLst>
              </a:tr>
              <a:tr h="740853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summer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hottest season in the UK. It happens between June and August.</a:t>
                      </a:r>
                    </a:p>
                    <a:p>
                      <a:pPr lvl="0"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longest day is June 21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634554"/>
                  </a:ext>
                </a:extLst>
              </a:tr>
              <a:tr h="582106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temperature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degree of heat or cold that can be measured using a thermometer</a:t>
                      </a:r>
                      <a:endParaRPr lang="en-GB" sz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63492"/>
                  </a:ext>
                </a:extLst>
              </a:tr>
              <a:tr h="691505">
                <a:tc>
                  <a:txBody>
                    <a:bodyPr/>
                    <a:lstStyle/>
                    <a:p>
                      <a:pPr lvl="0" algn="l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weather </a:t>
                      </a:r>
                    </a:p>
                    <a:p>
                      <a:pPr lvl="0" algn="l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symbols</a:t>
                      </a:r>
                    </a:p>
                  </a:txBody>
                  <a:tcPr marT="45732" marB="45732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These are signs used to help us understand more about our daily weather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541828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D6EFB805-D930-48E5-8571-40718399D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426014"/>
              </p:ext>
            </p:extLst>
          </p:nvPr>
        </p:nvGraphicFramePr>
        <p:xfrm>
          <a:off x="162052" y="815942"/>
          <a:ext cx="2961166" cy="3856300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2961166">
                  <a:extLst>
                    <a:ext uri="{9D8B030D-6E8A-4147-A177-3AD203B41FA5}">
                      <a16:colId xmlns:a16="http://schemas.microsoft.com/office/drawing/2014/main" val="745476673"/>
                    </a:ext>
                  </a:extLst>
                </a:gridCol>
              </a:tblGrid>
              <a:tr h="500500">
                <a:tc>
                  <a:txBody>
                    <a:bodyPr/>
                    <a:lstStyle/>
                    <a:p>
                      <a:pPr lvl="0" algn="ctr"/>
                      <a:r>
                        <a:rPr lang="en-GB" sz="2400" kern="12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  <a:ea typeface="Calibri" pitchFamily="34"/>
                          <a:cs typeface="Times New Roman" pitchFamily="18"/>
                        </a:rPr>
                        <a:t>Key knowledge 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C2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230318"/>
                  </a:ext>
                </a:extLst>
              </a:tr>
              <a:tr h="546240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Know the main differences between the four seasons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5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36648"/>
                  </a:ext>
                </a:extLst>
              </a:tr>
              <a:tr h="50050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Comic Sans MS" panose="030F0702030302020204" pitchFamily="66" charset="0"/>
                        </a:rPr>
                        <a:t>Know the names of the four seasons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762148"/>
                  </a:ext>
                </a:extLst>
              </a:tr>
              <a:tr h="50050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Comic Sans MS" panose="030F0702030302020204" pitchFamily="66" charset="0"/>
                        </a:rPr>
                        <a:t>Know the type of weather normally associated with the four seasons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63872"/>
                  </a:ext>
                </a:extLst>
              </a:tr>
              <a:tr h="65403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Comic Sans MS" panose="030F0702030302020204" pitchFamily="66" charset="0"/>
                        </a:rPr>
                        <a:t>Know that we have longer periods of daylight in summer and shorter periods of daylight in winter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539121"/>
                  </a:ext>
                </a:extLst>
              </a:tr>
              <a:tr h="65403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Comic Sans MS" panose="030F0702030302020204" pitchFamily="66" charset="0"/>
                        </a:rPr>
                        <a:t>Know that different parts of the world have their summer and winter at different times to us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52540"/>
                  </a:ext>
                </a:extLst>
              </a:tr>
              <a:tr h="500500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GB" sz="12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Comic Sans MS" panose="030F0702030302020204" pitchFamily="66" charset="0"/>
                        </a:rPr>
                        <a:t>Know that temperature varies during the different seasons</a:t>
                      </a: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4688"/>
                  </a:ext>
                </a:extLst>
              </a:tr>
            </a:tbl>
          </a:graphicData>
        </a:graphic>
      </p:graphicFrame>
      <p:pic>
        <p:nvPicPr>
          <p:cNvPr id="18" name="Picture 8">
            <a:extLst>
              <a:ext uri="{FF2B5EF4-FFF2-40B4-BE49-F238E27FC236}">
                <a16:creationId xmlns:a16="http://schemas.microsoft.com/office/drawing/2014/main" id="{217E7057-A498-4D5C-AE43-073153276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1987" y="815942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1">
            <a:extLst>
              <a:ext uri="{FF2B5EF4-FFF2-40B4-BE49-F238E27FC236}">
                <a16:creationId xmlns:a16="http://schemas.microsoft.com/office/drawing/2014/main" id="{AA57BC2D-287B-4E18-A80D-AC01A2768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52479" y="3523490"/>
            <a:ext cx="1397650" cy="168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FF1E9C-29B4-40A4-81D0-9E30BCA7B450}"/>
              </a:ext>
            </a:extLst>
          </p:cNvPr>
          <p:cNvSpPr/>
          <p:nvPr/>
        </p:nvSpPr>
        <p:spPr>
          <a:xfrm>
            <a:off x="0" y="0"/>
            <a:ext cx="9144000" cy="648588"/>
          </a:xfrm>
          <a:prstGeom prst="rect">
            <a:avLst/>
          </a:prstGeom>
          <a:solidFill>
            <a:srgbClr val="06C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Science Big Ideas</a:t>
            </a:r>
          </a:p>
        </p:txBody>
      </p:sp>
      <p:graphicFrame>
        <p:nvGraphicFramePr>
          <p:cNvPr id="15" name="Table 12">
            <a:extLst>
              <a:ext uri="{FF2B5EF4-FFF2-40B4-BE49-F238E27FC236}">
                <a16:creationId xmlns:a16="http://schemas.microsoft.com/office/drawing/2014/main" id="{415B96DF-550E-422C-9E91-99F39D4A4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19757"/>
              </p:ext>
            </p:extLst>
          </p:nvPr>
        </p:nvGraphicFramePr>
        <p:xfrm>
          <a:off x="162052" y="4854804"/>
          <a:ext cx="2866898" cy="168410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84108">
                <a:tc>
                  <a:txBody>
                    <a:bodyPr/>
                    <a:lstStyle/>
                    <a:p>
                      <a:pPr lvl="0"/>
                      <a:r>
                        <a:rPr lang="en-GB" sz="1300" dirty="0">
                          <a:solidFill>
                            <a:srgbClr val="000000"/>
                          </a:solidFill>
                          <a:latin typeface="Comic Sans MS" panose="030F0702030302020204" pitchFamily="66" charset="0"/>
                        </a:rPr>
                        <a:t>What question would I like to ask?</a:t>
                      </a:r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A7157EE1-81CF-4618-9BC8-1C61F6C12F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527" y="5867642"/>
            <a:ext cx="573239" cy="564665"/>
          </a:xfrm>
          <a:prstGeom prst="rect">
            <a:avLst/>
          </a:prstGeom>
        </p:spPr>
      </p:pic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48BD4A1D-FFBB-85F9-A08D-DAD3AC4B0A66}"/>
              </a:ext>
            </a:extLst>
          </p:cNvPr>
          <p:cNvSpPr txBox="1">
            <a:spLocks/>
          </p:cNvSpPr>
          <p:nvPr/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exend Deca Light" pitchFamily="2" charset="0"/>
              </a:rPr>
              <a:t>(c) Focus Education (UK) Ltd</a:t>
            </a:r>
          </a:p>
        </p:txBody>
      </p:sp>
      <p:sp>
        <p:nvSpPr>
          <p:cNvPr id="6" name="Slide Number Placeholder 12">
            <a:extLst>
              <a:ext uri="{FF2B5EF4-FFF2-40B4-BE49-F238E27FC236}">
                <a16:creationId xmlns:a16="http://schemas.microsoft.com/office/drawing/2014/main" id="{9C258095-6F68-D9F7-4DA2-B253B6141346}"/>
              </a:ext>
            </a:extLst>
          </p:cNvPr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817BD12-4A5F-4743-9C1D-F01EE8155284}" type="slidenum">
              <a:rPr lang="en-GB" sz="900" smtClean="0">
                <a:solidFill>
                  <a:schemeClr val="bg1">
                    <a:lumMod val="65000"/>
                  </a:schemeClr>
                </a:solidFill>
                <a:latin typeface="Lexend Deca Light" pitchFamily="2" charset="0"/>
              </a:rPr>
              <a:pPr algn="r"/>
              <a:t>1</a:t>
            </a:fld>
            <a:endParaRPr lang="en-GB" sz="900" dirty="0">
              <a:solidFill>
                <a:schemeClr val="bg1">
                  <a:lumMod val="65000"/>
                </a:schemeClr>
              </a:solidFill>
              <a:latin typeface="Lexend Deca Light" pitchFamily="2" charset="0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1714A851-A4D2-BBBF-D04F-D5AF4D15C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317" y="6082704"/>
            <a:ext cx="5802630" cy="55399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Skills we will use:  </a:t>
            </a:r>
            <a:r>
              <a:rPr lang="en-GB" sz="1200" b="1" dirty="0">
                <a:solidFill>
                  <a:srgbClr val="0070C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Talk partners, research, grouping and classifying, observing, drawing, discussing, writing.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62C678-2A84-F547-6AC7-3009CB865DB9}"/>
              </a:ext>
            </a:extLst>
          </p:cNvPr>
          <p:cNvSpPr/>
          <p:nvPr/>
        </p:nvSpPr>
        <p:spPr>
          <a:xfrm>
            <a:off x="4030664" y="668190"/>
            <a:ext cx="324960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anose="030F0702030302020204" pitchFamily="66" charset="0"/>
              </a:rPr>
              <a:t>Seasonal Change</a:t>
            </a:r>
          </a:p>
        </p:txBody>
      </p:sp>
    </p:spTree>
    <p:extLst>
      <p:ext uri="{BB962C8B-B14F-4D97-AF65-F5344CB8AC3E}">
        <p14:creationId xmlns:p14="http://schemas.microsoft.com/office/powerpoint/2010/main" val="3464795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9</TotalTime>
  <Words>226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Lexend Deca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FOCUSHISTORY Putting literature at the heart of history</dc:title>
  <dc:creator>Clive Davies</dc:creator>
  <cp:lastModifiedBy>Kelly Tate</cp:lastModifiedBy>
  <cp:revision>332</cp:revision>
  <cp:lastPrinted>2024-07-15T09:35:35Z</cp:lastPrinted>
  <dcterms:created xsi:type="dcterms:W3CDTF">2018-06-03T06:58:19Z</dcterms:created>
  <dcterms:modified xsi:type="dcterms:W3CDTF">2024-08-10T14:56:22Z</dcterms:modified>
</cp:coreProperties>
</file>