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sldIdLst>
    <p:sldId id="256" r:id="rId5"/>
    <p:sldId id="257" r:id="rId6"/>
    <p:sldId id="258" r:id="rId7"/>
    <p:sldId id="266" r:id="rId8"/>
    <p:sldId id="267" r:id="rId9"/>
    <p:sldId id="290" r:id="rId10"/>
    <p:sldId id="291" r:id="rId11"/>
    <p:sldId id="262" r:id="rId12"/>
    <p:sldId id="265" r:id="rId13"/>
    <p:sldId id="261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6" r:id="rId24"/>
    <p:sldId id="278" r:id="rId25"/>
    <p:sldId id="279" r:id="rId26"/>
    <p:sldId id="280" r:id="rId27"/>
    <p:sldId id="281" r:id="rId28"/>
    <p:sldId id="282" r:id="rId29"/>
    <p:sldId id="286" r:id="rId30"/>
    <p:sldId id="283" r:id="rId31"/>
    <p:sldId id="285" r:id="rId32"/>
    <p:sldId id="284" r:id="rId33"/>
    <p:sldId id="287" r:id="rId34"/>
    <p:sldId id="289" r:id="rId35"/>
    <p:sldId id="288" r:id="rId3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2765FE-F527-4049-8403-51D0557507E7}" v="733" dt="2021-10-24T07:39:42.9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Mowbray" userId="4f1d123d-1a58-400b-b130-b3dd2397c3b9" providerId="ADAL" clId="{A92765FE-F527-4049-8403-51D0557507E7}"/>
    <pc:docChg chg="undo custSel addSld modSld">
      <pc:chgData name="Karen Mowbray" userId="4f1d123d-1a58-400b-b130-b3dd2397c3b9" providerId="ADAL" clId="{A92765FE-F527-4049-8403-51D0557507E7}" dt="2021-10-24T07:39:42.982" v="916" actId="20577"/>
      <pc:docMkLst>
        <pc:docMk/>
      </pc:docMkLst>
      <pc:sldChg chg="addSp delSp modSp mod">
        <pc:chgData name="Karen Mowbray" userId="4f1d123d-1a58-400b-b130-b3dd2397c3b9" providerId="ADAL" clId="{A92765FE-F527-4049-8403-51D0557507E7}" dt="2021-10-24T07:19:06.970" v="115" actId="207"/>
        <pc:sldMkLst>
          <pc:docMk/>
          <pc:sldMk cId="1079491872" sldId="256"/>
        </pc:sldMkLst>
        <pc:spChg chg="mod">
          <ac:chgData name="Karen Mowbray" userId="4f1d123d-1a58-400b-b130-b3dd2397c3b9" providerId="ADAL" clId="{A92765FE-F527-4049-8403-51D0557507E7}" dt="2021-10-24T07:19:06.970" v="115" actId="207"/>
          <ac:spMkLst>
            <pc:docMk/>
            <pc:sldMk cId="1079491872" sldId="256"/>
            <ac:spMk id="3" creationId="{77BB1912-0B48-4BCC-A896-231FDED439DF}"/>
          </ac:spMkLst>
        </pc:spChg>
        <pc:spChg chg="add del">
          <ac:chgData name="Karen Mowbray" userId="4f1d123d-1a58-400b-b130-b3dd2397c3b9" providerId="ADAL" clId="{A92765FE-F527-4049-8403-51D0557507E7}" dt="2021-10-24T07:13:15.791" v="21"/>
          <ac:spMkLst>
            <pc:docMk/>
            <pc:sldMk cId="1079491872" sldId="256"/>
            <ac:spMk id="5" creationId="{35CBFA96-C75C-439E-BC1F-42832A706949}"/>
          </ac:spMkLst>
        </pc:spChg>
        <pc:picChg chg="del">
          <ac:chgData name="Karen Mowbray" userId="4f1d123d-1a58-400b-b130-b3dd2397c3b9" providerId="ADAL" clId="{A92765FE-F527-4049-8403-51D0557507E7}" dt="2021-10-24T07:08:34.172" v="17" actId="478"/>
          <ac:picMkLst>
            <pc:docMk/>
            <pc:sldMk cId="1079491872" sldId="256"/>
            <ac:picMk id="4" creationId="{448DE344-6228-4A77-8FEE-B9B454DAFF1A}"/>
          </ac:picMkLst>
        </pc:picChg>
        <pc:picChg chg="add mod">
          <ac:chgData name="Karen Mowbray" userId="4f1d123d-1a58-400b-b130-b3dd2397c3b9" providerId="ADAL" clId="{A92765FE-F527-4049-8403-51D0557507E7}" dt="2021-10-24T07:13:27.622" v="25" actId="14100"/>
          <ac:picMkLst>
            <pc:docMk/>
            <pc:sldMk cId="1079491872" sldId="256"/>
            <ac:picMk id="6" creationId="{B2B0F5CC-7D82-489A-AD4A-0A399F8CD2C8}"/>
          </ac:picMkLst>
        </pc:picChg>
      </pc:sldChg>
      <pc:sldChg chg="addSp delSp modSp mod modAnim">
        <pc:chgData name="Karen Mowbray" userId="4f1d123d-1a58-400b-b130-b3dd2397c3b9" providerId="ADAL" clId="{A92765FE-F527-4049-8403-51D0557507E7}" dt="2021-10-24T07:26:41.278" v="437" actId="27636"/>
        <pc:sldMkLst>
          <pc:docMk/>
          <pc:sldMk cId="2634865682" sldId="258"/>
        </pc:sldMkLst>
        <pc:spChg chg="mod">
          <ac:chgData name="Karen Mowbray" userId="4f1d123d-1a58-400b-b130-b3dd2397c3b9" providerId="ADAL" clId="{A92765FE-F527-4049-8403-51D0557507E7}" dt="2021-10-24T07:26:41.278" v="437" actId="27636"/>
          <ac:spMkLst>
            <pc:docMk/>
            <pc:sldMk cId="2634865682" sldId="258"/>
            <ac:spMk id="3" creationId="{77BB1912-0B48-4BCC-A896-231FDED439DF}"/>
          </ac:spMkLst>
        </pc:spChg>
        <pc:picChg chg="del">
          <ac:chgData name="Karen Mowbray" userId="4f1d123d-1a58-400b-b130-b3dd2397c3b9" providerId="ADAL" clId="{A92765FE-F527-4049-8403-51D0557507E7}" dt="2021-10-24T07:19:24.191" v="116" actId="478"/>
          <ac:picMkLst>
            <pc:docMk/>
            <pc:sldMk cId="2634865682" sldId="258"/>
            <ac:picMk id="1026" creationId="{61552A9F-85C1-4F43-9D76-30D5C3E4C5C1}"/>
          </ac:picMkLst>
        </pc:picChg>
        <pc:picChg chg="add mod">
          <ac:chgData name="Karen Mowbray" userId="4f1d123d-1a58-400b-b130-b3dd2397c3b9" providerId="ADAL" clId="{A92765FE-F527-4049-8403-51D0557507E7}" dt="2021-10-24T07:21:27.398" v="118" actId="1076"/>
          <ac:picMkLst>
            <pc:docMk/>
            <pc:sldMk cId="2634865682" sldId="258"/>
            <ac:picMk id="2050" creationId="{F96A00DF-824B-4309-A49D-2B2DC438668F}"/>
          </ac:picMkLst>
        </pc:picChg>
      </pc:sldChg>
      <pc:sldChg chg="modSp mod modAnim">
        <pc:chgData name="Karen Mowbray" userId="4f1d123d-1a58-400b-b130-b3dd2397c3b9" providerId="ADAL" clId="{A92765FE-F527-4049-8403-51D0557507E7}" dt="2021-10-24T07:29:15.379" v="548" actId="20577"/>
        <pc:sldMkLst>
          <pc:docMk/>
          <pc:sldMk cId="439995947" sldId="266"/>
        </pc:sldMkLst>
        <pc:spChg chg="mod">
          <ac:chgData name="Karen Mowbray" userId="4f1d123d-1a58-400b-b130-b3dd2397c3b9" providerId="ADAL" clId="{A92765FE-F527-4049-8403-51D0557507E7}" dt="2021-10-24T07:26:58.797" v="472" actId="27636"/>
          <ac:spMkLst>
            <pc:docMk/>
            <pc:sldMk cId="439995947" sldId="266"/>
            <ac:spMk id="3" creationId="{77BB1912-0B48-4BCC-A896-231FDED439DF}"/>
          </ac:spMkLst>
        </pc:spChg>
        <pc:spChg chg="mod">
          <ac:chgData name="Karen Mowbray" userId="4f1d123d-1a58-400b-b130-b3dd2397c3b9" providerId="ADAL" clId="{A92765FE-F527-4049-8403-51D0557507E7}" dt="2021-10-24T07:29:15.379" v="548" actId="20577"/>
          <ac:spMkLst>
            <pc:docMk/>
            <pc:sldMk cId="439995947" sldId="266"/>
            <ac:spMk id="12" creationId="{BBCB92B3-DAE0-4C38-8CAF-5BD64F013C6F}"/>
          </ac:spMkLst>
        </pc:spChg>
      </pc:sldChg>
      <pc:sldChg chg="addSp delSp modSp mod modAnim">
        <pc:chgData name="Karen Mowbray" userId="4f1d123d-1a58-400b-b130-b3dd2397c3b9" providerId="ADAL" clId="{A92765FE-F527-4049-8403-51D0557507E7}" dt="2021-10-24T07:32:57.924" v="658" actId="20577"/>
        <pc:sldMkLst>
          <pc:docMk/>
          <pc:sldMk cId="747835690" sldId="267"/>
        </pc:sldMkLst>
        <pc:spChg chg="mod">
          <ac:chgData name="Karen Mowbray" userId="4f1d123d-1a58-400b-b130-b3dd2397c3b9" providerId="ADAL" clId="{A92765FE-F527-4049-8403-51D0557507E7}" dt="2021-10-24T07:32:57.924" v="658" actId="20577"/>
          <ac:spMkLst>
            <pc:docMk/>
            <pc:sldMk cId="747835690" sldId="267"/>
            <ac:spMk id="3" creationId="{77BB1912-0B48-4BCC-A896-231FDED439DF}"/>
          </ac:spMkLst>
        </pc:spChg>
        <pc:spChg chg="mod">
          <ac:chgData name="Karen Mowbray" userId="4f1d123d-1a58-400b-b130-b3dd2397c3b9" providerId="ADAL" clId="{A92765FE-F527-4049-8403-51D0557507E7}" dt="2021-10-24T07:31:58.053" v="567" actId="1076"/>
          <ac:spMkLst>
            <pc:docMk/>
            <pc:sldMk cId="747835690" sldId="267"/>
            <ac:spMk id="4" creationId="{70E50514-20F5-4FA2-AA86-F3282943F003}"/>
          </ac:spMkLst>
        </pc:spChg>
        <pc:picChg chg="del mod">
          <ac:chgData name="Karen Mowbray" userId="4f1d123d-1a58-400b-b130-b3dd2397c3b9" providerId="ADAL" clId="{A92765FE-F527-4049-8403-51D0557507E7}" dt="2021-10-24T07:30:10.916" v="555" actId="478"/>
          <ac:picMkLst>
            <pc:docMk/>
            <pc:sldMk cId="747835690" sldId="267"/>
            <ac:picMk id="2" creationId="{ABFDAA61-60C4-4568-9220-77AE14D5B01B}"/>
          </ac:picMkLst>
        </pc:picChg>
        <pc:picChg chg="add mod">
          <ac:chgData name="Karen Mowbray" userId="4f1d123d-1a58-400b-b130-b3dd2397c3b9" providerId="ADAL" clId="{A92765FE-F527-4049-8403-51D0557507E7}" dt="2021-10-24T07:31:28.267" v="557" actId="14100"/>
          <ac:picMkLst>
            <pc:docMk/>
            <pc:sldMk cId="747835690" sldId="267"/>
            <ac:picMk id="3074" creationId="{B33C0AE0-E773-4A96-8B5B-CCECD9BD0C2C}"/>
          </ac:picMkLst>
        </pc:picChg>
      </pc:sldChg>
      <pc:sldChg chg="modSp add mod modAnim">
        <pc:chgData name="Karen Mowbray" userId="4f1d123d-1a58-400b-b130-b3dd2397c3b9" providerId="ADAL" clId="{A92765FE-F527-4049-8403-51D0557507E7}" dt="2021-10-24T07:39:42.982" v="916" actId="20577"/>
        <pc:sldMkLst>
          <pc:docMk/>
          <pc:sldMk cId="1889513772" sldId="290"/>
        </pc:sldMkLst>
        <pc:spChg chg="mod">
          <ac:chgData name="Karen Mowbray" userId="4f1d123d-1a58-400b-b130-b3dd2397c3b9" providerId="ADAL" clId="{A92765FE-F527-4049-8403-51D0557507E7}" dt="2021-10-24T07:39:42.982" v="916" actId="20577"/>
          <ac:spMkLst>
            <pc:docMk/>
            <pc:sldMk cId="1889513772" sldId="290"/>
            <ac:spMk id="3" creationId="{77BB1912-0B48-4BCC-A896-231FDED439DF}"/>
          </ac:spMkLst>
        </pc:spChg>
        <pc:spChg chg="mod">
          <ac:chgData name="Karen Mowbray" userId="4f1d123d-1a58-400b-b130-b3dd2397c3b9" providerId="ADAL" clId="{A92765FE-F527-4049-8403-51D0557507E7}" dt="2021-10-24T07:33:44.829" v="702" actId="20577"/>
          <ac:spMkLst>
            <pc:docMk/>
            <pc:sldMk cId="1889513772" sldId="290"/>
            <ac:spMk id="4" creationId="{70E50514-20F5-4FA2-AA86-F3282943F003}"/>
          </ac:spMkLst>
        </pc:spChg>
      </pc:sldChg>
      <pc:sldChg chg="addSp delSp modSp add">
        <pc:chgData name="Karen Mowbray" userId="4f1d123d-1a58-400b-b130-b3dd2397c3b9" providerId="ADAL" clId="{A92765FE-F527-4049-8403-51D0557507E7}" dt="2021-10-24T07:39:36.161" v="912" actId="14100"/>
        <pc:sldMkLst>
          <pc:docMk/>
          <pc:sldMk cId="1331307872" sldId="291"/>
        </pc:sldMkLst>
        <pc:picChg chg="del">
          <ac:chgData name="Karen Mowbray" userId="4f1d123d-1a58-400b-b130-b3dd2397c3b9" providerId="ADAL" clId="{A92765FE-F527-4049-8403-51D0557507E7}" dt="2021-10-24T07:36:43.871" v="910" actId="478"/>
          <ac:picMkLst>
            <pc:docMk/>
            <pc:sldMk cId="1331307872" sldId="291"/>
            <ac:picMk id="3074" creationId="{B33C0AE0-E773-4A96-8B5B-CCECD9BD0C2C}"/>
          </ac:picMkLst>
        </pc:picChg>
        <pc:picChg chg="add mod">
          <ac:chgData name="Karen Mowbray" userId="4f1d123d-1a58-400b-b130-b3dd2397c3b9" providerId="ADAL" clId="{A92765FE-F527-4049-8403-51D0557507E7}" dt="2021-10-24T07:39:36.161" v="912" actId="14100"/>
          <ac:picMkLst>
            <pc:docMk/>
            <pc:sldMk cId="1331307872" sldId="291"/>
            <ac:picMk id="4098" creationId="{9786339D-CD01-4DD0-BEAE-6944753E0B04}"/>
          </ac:picMkLst>
        </pc:picChg>
      </pc:sldChg>
    </pc:docChg>
  </pc:docChgLst>
  <pc:docChgLst>
    <pc:chgData name="Katie Prescott" userId="4cc9c037-b14f-4d93-a6d2-b2f5c04e508e" providerId="ADAL" clId="{C4DD1CEB-9347-44F1-81E9-688458D5A6FB}"/>
    <pc:docChg chg="custSel modSld">
      <pc:chgData name="Katie Prescott" userId="4cc9c037-b14f-4d93-a6d2-b2f5c04e508e" providerId="ADAL" clId="{C4DD1CEB-9347-44F1-81E9-688458D5A6FB}" dt="2021-09-08T07:21:13.334" v="1" actId="27636"/>
      <pc:docMkLst>
        <pc:docMk/>
      </pc:docMkLst>
      <pc:sldChg chg="modSp mod">
        <pc:chgData name="Katie Prescott" userId="4cc9c037-b14f-4d93-a6d2-b2f5c04e508e" providerId="ADAL" clId="{C4DD1CEB-9347-44F1-81E9-688458D5A6FB}" dt="2021-09-08T07:21:13.256" v="0" actId="27636"/>
        <pc:sldMkLst>
          <pc:docMk/>
          <pc:sldMk cId="747835690" sldId="267"/>
        </pc:sldMkLst>
        <pc:spChg chg="mod">
          <ac:chgData name="Katie Prescott" userId="4cc9c037-b14f-4d93-a6d2-b2f5c04e508e" providerId="ADAL" clId="{C4DD1CEB-9347-44F1-81E9-688458D5A6FB}" dt="2021-09-08T07:21:13.256" v="0" actId="27636"/>
          <ac:spMkLst>
            <pc:docMk/>
            <pc:sldMk cId="747835690" sldId="267"/>
            <ac:spMk id="3" creationId="{77BB1912-0B48-4BCC-A896-231FDED439DF}"/>
          </ac:spMkLst>
        </pc:spChg>
      </pc:sldChg>
      <pc:sldChg chg="modSp mod">
        <pc:chgData name="Katie Prescott" userId="4cc9c037-b14f-4d93-a6d2-b2f5c04e508e" providerId="ADAL" clId="{C4DD1CEB-9347-44F1-81E9-688458D5A6FB}" dt="2021-09-08T07:21:13.334" v="1" actId="27636"/>
        <pc:sldMkLst>
          <pc:docMk/>
          <pc:sldMk cId="3723205259" sldId="279"/>
        </pc:sldMkLst>
        <pc:spChg chg="mod">
          <ac:chgData name="Katie Prescott" userId="4cc9c037-b14f-4d93-a6d2-b2f5c04e508e" providerId="ADAL" clId="{C4DD1CEB-9347-44F1-81E9-688458D5A6FB}" dt="2021-09-08T07:21:13.334" v="1" actId="27636"/>
          <ac:spMkLst>
            <pc:docMk/>
            <pc:sldMk cId="3723205259" sldId="279"/>
            <ac:spMk id="3" creationId="{77BB1912-0B48-4BCC-A896-231FDED439D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10/24/2021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10/24/2021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cuiuIwtpa4?feature=oembed" TargetMode="Externa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5CAL3OC-Qfk?feature=oembed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IclFQj4l3F0?feature=oembed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cuiuIwtpa4?feature=oembed" TargetMode="External"/><Relationship Id="rId4" Type="http://schemas.openxmlformats.org/officeDocument/2006/relationships/image" Target="../media/image1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cuiuIwtpa4?feature=oembed" TargetMode="Externa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Peace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heart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</a:t>
            </a:r>
            <a:r>
              <a:rPr lang="en-GB" sz="2400" dirty="0">
                <a:solidFill>
                  <a:srgbClr val="00B0F0"/>
                </a:solidFill>
                <a:latin typeface="Twinkl Cursive Looped"/>
              </a:rPr>
              <a:t>peace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gives life to the body” Proverbs 14:30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0F5CC-7D82-489A-AD4A-0A399F8C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50" y="0"/>
            <a:ext cx="749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b="1">
                <a:latin typeface="Abadi" panose="020B0604020104020204" pitchFamily="34" charset="0"/>
              </a:rPr>
              <a:t>This is a teaspoon prayer: it includes a Thank you , Sorry and Please (tsp)</a:t>
            </a:r>
          </a:p>
          <a:p>
            <a:r>
              <a:rPr lang="en-GB" b="1"/>
              <a:t>Please bow your heads and put your hands together, or sit quietly to reflect</a:t>
            </a:r>
          </a:p>
          <a:p>
            <a:endParaRPr lang="en-GB"/>
          </a:p>
          <a:p>
            <a:endParaRPr lang="en-GB" b="1"/>
          </a:p>
          <a:p>
            <a:endParaRPr lang="en-GB" b="1"/>
          </a:p>
          <a:p>
            <a:r>
              <a:rPr lang="en-GB" b="1"/>
              <a:t>Prayer: </a:t>
            </a:r>
          </a:p>
          <a:p>
            <a:r>
              <a:rPr lang="en-GB" sz="2800" b="1">
                <a:latin typeface="Twinkl Cursive Looped"/>
              </a:rPr>
              <a:t>Dear 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>
                <a:solidFill>
                  <a:srgbClr val="0D0D0D"/>
                </a:solidFill>
                <a:latin typeface="Twinkl Cursive Looped"/>
              </a:rPr>
              <a:t> </a:t>
            </a:r>
            <a:r>
              <a:rPr lang="en-GB" sz="2800" b="1">
                <a:solidFill>
                  <a:srgbClr val="0070C0"/>
                </a:solidFill>
                <a:latin typeface="Twinkl Cursive Looped"/>
              </a:rPr>
              <a:t>Thank you 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for being the light of the world, </a:t>
            </a:r>
            <a:r>
              <a:rPr lang="en-GB" sz="2800" b="1">
                <a:solidFill>
                  <a:srgbClr val="0070C0"/>
                </a:solidFill>
                <a:latin typeface="Twinkl Cursive Looped"/>
              </a:rPr>
              <a:t>Sorry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 for the times we have not been as truthful as we should have. </a:t>
            </a:r>
            <a:r>
              <a:rPr lang="en-GB" sz="2800" b="1">
                <a:solidFill>
                  <a:srgbClr val="0070C0"/>
                </a:solidFill>
                <a:latin typeface="Twinkl Cursive Looped"/>
              </a:rPr>
              <a:t>Please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 help us to shine as lights and be truthful and open in all that we do</a:t>
            </a:r>
          </a:p>
          <a:p>
            <a:r>
              <a:rPr lang="en-GB" sz="2800" b="1">
                <a:latin typeface="Twinkl Cursive Looped"/>
              </a:rPr>
              <a:t> Guide us in your light forever and always. </a:t>
            </a:r>
            <a:endParaRPr lang="en-GB" sz="2800" b="1">
              <a:latin typeface="Twinkl Cursive Looped" panose="02000000000000000000" pitchFamily="2" charset="0"/>
            </a:endParaRPr>
          </a:p>
          <a:p>
            <a:r>
              <a:rPr lang="en-GB" sz="2800" b="1">
                <a:latin typeface="Twinkl Cursive Looped"/>
              </a:rPr>
              <a:t>Amen.</a:t>
            </a:r>
            <a:endParaRPr lang="en-GB" sz="280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1-Class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1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How can YOU be the voice of truth?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Use </a:t>
            </a:r>
            <a:r>
              <a:rPr lang="en-GB" sz="2400" b="1" err="1">
                <a:solidFill>
                  <a:schemeClr val="tx1"/>
                </a:solidFill>
                <a:latin typeface="Twinkl Cursive Looped"/>
              </a:rPr>
              <a:t>postits</a:t>
            </a:r>
            <a:r>
              <a:rPr lang="en-GB" sz="2400" b="1">
                <a:solidFill>
                  <a:schemeClr val="tx1"/>
                </a:solidFill>
                <a:latin typeface="Twinkl Cursive Looped"/>
              </a:rPr>
              <a:t> to record what YOU think.</a:t>
            </a:r>
          </a:p>
        </p:txBody>
      </p:sp>
      <p:pic>
        <p:nvPicPr>
          <p:cNvPr id="4098" name="Picture 2" descr="Speaking Truth in Love | Warren Baptist Church">
            <a:extLst>
              <a:ext uri="{FF2B5EF4-FFF2-40B4-BE49-F238E27FC236}">
                <a16:creationId xmlns:a16="http://schemas.microsoft.com/office/drawing/2014/main" id="{5A25C20F-C7FD-4AAC-993E-A38D87468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68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2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b="1">
                <a:latin typeface="Abadi" panose="020B0604020104020204" pitchFamily="34" charset="0"/>
              </a:rPr>
              <a:t>This is a teaspoon prayer: it includes a Thank you , Sorry and Please (tsp)</a:t>
            </a:r>
          </a:p>
          <a:p>
            <a:r>
              <a:rPr lang="en-GB" b="1"/>
              <a:t>Please bow your heads and put your hands together, or sit quietly to reflect</a:t>
            </a:r>
          </a:p>
          <a:p>
            <a:endParaRPr lang="en-GB"/>
          </a:p>
          <a:p>
            <a:endParaRPr lang="en-GB" b="1"/>
          </a:p>
          <a:p>
            <a:endParaRPr lang="en-GB" b="1"/>
          </a:p>
          <a:p>
            <a:r>
              <a:rPr lang="en-GB" b="1"/>
              <a:t>Prayer: </a:t>
            </a:r>
          </a:p>
          <a:p>
            <a:r>
              <a:rPr lang="en-GB" sz="2800" b="1">
                <a:latin typeface="Twinkl Cursive Looped"/>
              </a:rPr>
              <a:t>Dear 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>
                <a:solidFill>
                  <a:srgbClr val="0D0D0D"/>
                </a:solidFill>
                <a:latin typeface="Twinkl Cursive Looped"/>
              </a:rPr>
              <a:t> </a:t>
            </a:r>
            <a:r>
              <a:rPr lang="en-GB" sz="2800" b="1">
                <a:solidFill>
                  <a:srgbClr val="0070C0"/>
                </a:solidFill>
                <a:latin typeface="Twinkl Cursive Looped"/>
              </a:rPr>
              <a:t>Thank you 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for being the light of the world, </a:t>
            </a:r>
            <a:r>
              <a:rPr lang="en-GB" sz="2800" b="1">
                <a:solidFill>
                  <a:srgbClr val="0070C0"/>
                </a:solidFill>
                <a:latin typeface="Twinkl Cursive Looped"/>
              </a:rPr>
              <a:t>Sorry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 for the times we have not been as truthful as we should have. </a:t>
            </a:r>
            <a:r>
              <a:rPr lang="en-GB" sz="2800" b="1">
                <a:solidFill>
                  <a:srgbClr val="0070C0"/>
                </a:solidFill>
                <a:latin typeface="Twinkl Cursive Looped"/>
              </a:rPr>
              <a:t>Please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 help us to shine as lights and be truthful and be the voice of truth in all that we do</a:t>
            </a:r>
          </a:p>
          <a:p>
            <a:r>
              <a:rPr lang="en-GB" sz="2800" b="1">
                <a:latin typeface="Twinkl Cursive Looped"/>
              </a:rPr>
              <a:t> Guide us in your light forever and always. </a:t>
            </a:r>
            <a:endParaRPr lang="en-GB" sz="2800" b="1">
              <a:latin typeface="Twinkl Cursive Looped" panose="02000000000000000000" pitchFamily="2" charset="0"/>
            </a:endParaRPr>
          </a:p>
          <a:p>
            <a:r>
              <a:rPr lang="en-GB" sz="2800" b="1">
                <a:latin typeface="Twinkl Cursive Looped"/>
              </a:rPr>
              <a:t>Amen.</a:t>
            </a:r>
            <a:endParaRPr lang="en-GB" sz="280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5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1-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Praise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83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https://www.youtube.com/watch?v=tcuiuIwtpa4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Casting Crowns - Voice of Truth [LYRICS]">
            <a:hlinkClick r:id="" action="ppaction://media"/>
            <a:extLst>
              <a:ext uri="{FF2B5EF4-FFF2-40B4-BE49-F238E27FC236}">
                <a16:creationId xmlns:a16="http://schemas.microsoft.com/office/drawing/2014/main" id="{476BFCAA-1932-40A6-AC9F-075DE23C32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164592"/>
            <a:ext cx="6885879" cy="602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1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Power in me</a:t>
            </a:r>
          </a:p>
        </p:txBody>
      </p:sp>
      <p:pic>
        <p:nvPicPr>
          <p:cNvPr id="3" name="Online Media 2" title="power in me">
            <a:hlinkClick r:id="" action="ppaction://media"/>
            <a:extLst>
              <a:ext uri="{FF2B5EF4-FFF2-40B4-BE49-F238E27FC236}">
                <a16:creationId xmlns:a16="http://schemas.microsoft.com/office/drawing/2014/main" id="{7A349163-3F77-49E6-AFF1-5C8EFF1E939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83907" y="1704513"/>
            <a:ext cx="7013359" cy="387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Especially for key stage 1</a:t>
            </a:r>
          </a:p>
        </p:txBody>
      </p:sp>
      <p:pic>
        <p:nvPicPr>
          <p:cNvPr id="5" name="Online Media 4" title="Magic penny">
            <a:hlinkClick r:id="" action="ppaction://media"/>
            <a:extLst>
              <a:ext uri="{FF2B5EF4-FFF2-40B4-BE49-F238E27FC236}">
                <a16:creationId xmlns:a16="http://schemas.microsoft.com/office/drawing/2014/main" id="{D2A0D88E-C1FA-4BB8-BCC4-F552C40D0AE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58297" y="2014194"/>
            <a:ext cx="8396748" cy="398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1-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Class worship Thursday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22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085860"/>
            <a:ext cx="5355264" cy="287761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en-GB" sz="2400" b="1" err="1">
                <a:solidFill>
                  <a:srgbClr val="FF0000"/>
                </a:solidFill>
                <a:latin typeface="Twinkl Cursive Looped" panose="02000000000000000000" pitchFamily="2" charset="0"/>
              </a:rPr>
              <a:t>T</a:t>
            </a:r>
            <a:r>
              <a:rPr lang="en-GB" sz="2400" b="1" err="1">
                <a:latin typeface="Twinkl Cursive Looped" panose="02000000000000000000" pitchFamily="2" charset="0"/>
              </a:rPr>
              <a:t>..Trustworthy</a:t>
            </a:r>
            <a:r>
              <a:rPr lang="en-GB" sz="2400" b="1">
                <a:latin typeface="Twinkl Cursive Looped" panose="02000000000000000000" pitchFamily="2" charset="0"/>
              </a:rPr>
              <a:t> words and actions</a:t>
            </a:r>
          </a:p>
          <a:p>
            <a:pPr>
              <a:spcAft>
                <a:spcPts val="600"/>
              </a:spcAft>
            </a:pPr>
            <a:r>
              <a:rPr lang="en-GB" sz="2400" b="1" err="1">
                <a:solidFill>
                  <a:srgbClr val="FF0000"/>
                </a:solidFill>
                <a:latin typeface="Twinkl Cursive Looped" panose="02000000000000000000" pitchFamily="2" charset="0"/>
              </a:rPr>
              <a:t>R</a:t>
            </a:r>
            <a:r>
              <a:rPr lang="en-GB" sz="2400" b="1" err="1">
                <a:latin typeface="Twinkl Cursive Looped" panose="02000000000000000000" pitchFamily="2" charset="0"/>
              </a:rPr>
              <a:t>..Respect</a:t>
            </a:r>
            <a:r>
              <a:rPr lang="en-GB" sz="2400" b="1">
                <a:latin typeface="Twinkl Cursive Looped" panose="02000000000000000000" pitchFamily="2" charset="0"/>
              </a:rPr>
              <a:t> for doing the right thing</a:t>
            </a:r>
          </a:p>
          <a:p>
            <a:pPr>
              <a:spcAft>
                <a:spcPts val="600"/>
              </a:spcAft>
            </a:pPr>
            <a:r>
              <a:rPr lang="en-GB" sz="2400" b="1">
                <a:solidFill>
                  <a:srgbClr val="FF0000"/>
                </a:solidFill>
                <a:latin typeface="Twinkl Cursive Looped" panose="02000000000000000000" pitchFamily="2" charset="0"/>
              </a:rPr>
              <a:t>U</a:t>
            </a:r>
            <a:r>
              <a:rPr lang="en-GB" sz="2400" b="1">
                <a:latin typeface="Twinkl Cursive Looped" panose="02000000000000000000" pitchFamily="2" charset="0"/>
              </a:rPr>
              <a:t>…….. Uncovering the full picture    </a:t>
            </a:r>
          </a:p>
          <a:p>
            <a:pPr>
              <a:spcAft>
                <a:spcPts val="600"/>
              </a:spcAft>
            </a:pPr>
            <a:r>
              <a:rPr lang="en-GB" sz="2400" b="1">
                <a:latin typeface="Twinkl Cursive Looped" panose="02000000000000000000" pitchFamily="2" charset="0"/>
              </a:rPr>
              <a:t> </a:t>
            </a:r>
            <a:r>
              <a:rPr lang="en-GB" sz="2400" b="1">
                <a:solidFill>
                  <a:srgbClr val="FF0000"/>
                </a:solidFill>
                <a:latin typeface="Twinkl Cursive Looped" panose="02000000000000000000" pitchFamily="2" charset="0"/>
              </a:rPr>
              <a:t>T</a:t>
            </a:r>
            <a:r>
              <a:rPr lang="en-GB" sz="2400" b="1">
                <a:latin typeface="Twinkl Cursive Looped" panose="02000000000000000000" pitchFamily="2" charset="0"/>
              </a:rPr>
              <a:t>……………………..Telling it as it is</a:t>
            </a:r>
          </a:p>
          <a:p>
            <a:pPr>
              <a:spcAft>
                <a:spcPts val="600"/>
              </a:spcAft>
            </a:pPr>
            <a:r>
              <a:rPr lang="en-GB" sz="2400" b="1">
                <a:latin typeface="Twinkl Cursive Looped" panose="02000000000000000000" pitchFamily="2" charset="0"/>
              </a:rPr>
              <a:t> </a:t>
            </a:r>
            <a:r>
              <a:rPr lang="en-GB" sz="2400" b="1">
                <a:solidFill>
                  <a:srgbClr val="FF0000"/>
                </a:solidFill>
                <a:latin typeface="Twinkl Cursive Looped" panose="02000000000000000000" pitchFamily="2" charset="0"/>
              </a:rPr>
              <a:t>H.</a:t>
            </a:r>
            <a:r>
              <a:rPr lang="en-GB" sz="2400" b="1">
                <a:latin typeface="Twinkl Cursive Looped" panose="02000000000000000000" pitchFamily="2" charset="0"/>
              </a:rPr>
              <a:t>……………… Having all the facts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What </a:t>
            </a:r>
            <a:r>
              <a:rPr lang="en-GB" sz="440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can truth mean to YOU?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" name="Picture 2" descr="Telling the Truth - Barabbas Road Church in San Diego, CA">
            <a:extLst>
              <a:ext uri="{FF2B5EF4-FFF2-40B4-BE49-F238E27FC236}">
                <a16:creationId xmlns:a16="http://schemas.microsoft.com/office/drawing/2014/main" id="{ABFDAA61-60C4-4568-9220-77AE14D5B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84" y="446822"/>
            <a:ext cx="4791003" cy="594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20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207745"/>
            <a:ext cx="3729162" cy="1168294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1207363"/>
            <a:ext cx="3793642" cy="548604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rgbClr val="00B0F0"/>
                </a:solidFill>
                <a:latin typeface="Twinkl Cursive Looped"/>
              </a:rPr>
              <a:t>How can YOU be the voice of truth?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Value Passport: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rgbClr val="FF0000"/>
                </a:solidFill>
                <a:latin typeface="Twinkl Cursive Looped"/>
              </a:rPr>
              <a:t>Class 1: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chemeClr val="tx1"/>
                </a:solidFill>
                <a:latin typeface="Twinkl Cursive Looped"/>
              </a:rPr>
              <a:t> say a prayer in school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rgbClr val="FFFF00"/>
                </a:solidFill>
                <a:latin typeface="Twinkl Cursive Looped"/>
              </a:rPr>
              <a:t>Class 2: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chemeClr val="tx1"/>
                </a:solidFill>
                <a:latin typeface="Twinkl Cursive Looped"/>
              </a:rPr>
              <a:t>Write a prayer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rgbClr val="F211A3"/>
                </a:solidFill>
                <a:latin typeface="Twinkl Cursive Looped"/>
              </a:rPr>
              <a:t>Class 3: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chemeClr val="tx1"/>
                </a:solidFill>
                <a:latin typeface="Twinkl Cursive Looped"/>
              </a:rPr>
              <a:t>Write and share a prayer in class collective worship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rgbClr val="92D050"/>
                </a:solidFill>
                <a:latin typeface="Twinkl Cursive Looped"/>
              </a:rPr>
              <a:t>Class 4: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chemeClr val="tx1"/>
                </a:solidFill>
                <a:latin typeface="Twinkl Cursive Looped"/>
              </a:rPr>
              <a:t>Write and share a prayer in Celebration Worship</a:t>
            </a:r>
          </a:p>
        </p:txBody>
      </p:sp>
      <p:pic>
        <p:nvPicPr>
          <p:cNvPr id="7" name="Picture 2" descr="Telling the Truth - Barabbas Road Church in San Diego, CA">
            <a:extLst>
              <a:ext uri="{FF2B5EF4-FFF2-40B4-BE49-F238E27FC236}">
                <a16:creationId xmlns:a16="http://schemas.microsoft.com/office/drawing/2014/main" id="{3DCF0016-3DF5-4569-B6E6-4EDFD6B96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451132" cy="709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09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355230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Celebration 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1-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Celebration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93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3,249,422 Growth Stock Photos and Images - 123RF">
            <a:extLst>
              <a:ext uri="{FF2B5EF4-FFF2-40B4-BE49-F238E27FC236}">
                <a16:creationId xmlns:a16="http://schemas.microsoft.com/office/drawing/2014/main" id="{5D27E426-AED1-437B-8683-DE2DC494A4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https://www.youtube.com/watch?v=tcuiuIwtpa4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Casting Crowns - Voice of Truth [LYRICS]">
            <a:hlinkClick r:id="" action="ppaction://media"/>
            <a:extLst>
              <a:ext uri="{FF2B5EF4-FFF2-40B4-BE49-F238E27FC236}">
                <a16:creationId xmlns:a16="http://schemas.microsoft.com/office/drawing/2014/main" id="{476BFCAA-1932-40A6-AC9F-075DE23C32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164592"/>
            <a:ext cx="6885879" cy="602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3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0703" y="3085860"/>
            <a:ext cx="6630547" cy="2877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latin typeface="Twinkl Cursive Looped" panose="02000000000000000000" pitchFamily="2" charset="0"/>
              </a:rPr>
              <a:t>Peace making actions can range from helping to resolve conflict to creating stillness for peace. God’s intention for peace for the whole of creation is the promise for total well-being.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What do Christians believe?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050" name="Picture 2" descr="Cultural Hall. Prince of Peace by Yongsung Kim Jesus Christ white dove  decending four lambs daiseys flowers grass brown background">
            <a:extLst>
              <a:ext uri="{FF2B5EF4-FFF2-40B4-BE49-F238E27FC236}">
                <a16:creationId xmlns:a16="http://schemas.microsoft.com/office/drawing/2014/main" id="{F96A00DF-824B-4309-A49D-2B2DC4386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6" y="0"/>
            <a:ext cx="4897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86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Class 4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8" y="462966"/>
            <a:ext cx="4573587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2364508"/>
            <a:ext cx="5355264" cy="113577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Jesus said “Blessed are the peacemakers, for they shall be called the children of God” (Matthew :5:9)</a:t>
            </a:r>
            <a:endParaRPr lang="en-GB" sz="2400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Why do you think he said this?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What did Jesus say?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3074" name="Picture 2" descr="Jesus Is the #Light of the #World (1996) by Don #Besig - YouTube">
            <a:extLst>
              <a:ext uri="{FF2B5EF4-FFF2-40B4-BE49-F238E27FC236}">
                <a16:creationId xmlns:a16="http://schemas.microsoft.com/office/drawing/2014/main" id="{D7EF83C8-DB86-453E-9C4E-8F4BB0F5C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24" y="446823"/>
            <a:ext cx="4572000" cy="606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BBCB92B3-DAE0-4C38-8CAF-5BD64F013C6F}"/>
              </a:ext>
            </a:extLst>
          </p:cNvPr>
          <p:cNvSpPr txBox="1">
            <a:spLocks/>
          </p:cNvSpPr>
          <p:nvPr/>
        </p:nvSpPr>
        <p:spPr>
          <a:xfrm>
            <a:off x="5688679" y="3732470"/>
            <a:ext cx="5355264" cy="11357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When we help and are peace makers we are following God’s wishes.</a:t>
            </a:r>
          </a:p>
        </p:txBody>
      </p:sp>
    </p:spTree>
    <p:extLst>
      <p:ext uri="{BB962C8B-B14F-4D97-AF65-F5344CB8AC3E}">
        <p14:creationId xmlns:p14="http://schemas.microsoft.com/office/powerpoint/2010/main" val="4399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085860"/>
            <a:ext cx="5355264" cy="2877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Imagine if all the musical instruments played at the same time…..IT would be noisy!!!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788712" y="1279330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What </a:t>
            </a: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can </a:t>
            </a:r>
            <a:r>
              <a:rPr lang="en-GB" sz="4400" dirty="0">
                <a:solidFill>
                  <a:srgbClr val="0070C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Peace </a:t>
            </a: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mean to YOU?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3074" name="Picture 2" descr="Loud, Louder, Loudest: How Classical Music Started to Roar - The New York  Times">
            <a:extLst>
              <a:ext uri="{FF2B5EF4-FFF2-40B4-BE49-F238E27FC236}">
                <a16:creationId xmlns:a16="http://schemas.microsoft.com/office/drawing/2014/main" id="{B33C0AE0-E773-4A96-8B5B-CCECD9BD0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194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83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085860"/>
            <a:ext cx="5355264" cy="287761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Celebrations….parties…Sports day…football matches…cheering.</a:t>
            </a:r>
          </a:p>
          <a:p>
            <a:pPr>
              <a:spcAft>
                <a:spcPts val="600"/>
              </a:spcAft>
            </a:pPr>
            <a:endParaRPr lang="en-GB" sz="2400" b="1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When do you like to be quiet?</a:t>
            </a:r>
          </a:p>
          <a:p>
            <a:pPr>
              <a:spcAft>
                <a:spcPts val="600"/>
              </a:spcAft>
            </a:pPr>
            <a:endParaRPr lang="en-GB" sz="2400" b="1" dirty="0">
              <a:solidFill>
                <a:srgbClr val="FF0000"/>
              </a:solidFill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Peace is quiet but it is also </a:t>
            </a:r>
            <a:r>
              <a:rPr lang="en-GB" sz="2400" b="1">
                <a:solidFill>
                  <a:srgbClr val="FF0000"/>
                </a:solidFill>
                <a:latin typeface="Twinkl Cursive Looped" panose="02000000000000000000" pitchFamily="2" charset="0"/>
              </a:rPr>
              <a:t>feeling calm</a:t>
            </a: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, not being anxious, not fighting or disagreeing.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788712" y="1279330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When do we like to make a lot of noise?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3074" name="Picture 2" descr="Loud, Louder, Loudest: How Classical Music Started to Roar - The New York  Times">
            <a:extLst>
              <a:ext uri="{FF2B5EF4-FFF2-40B4-BE49-F238E27FC236}">
                <a16:creationId xmlns:a16="http://schemas.microsoft.com/office/drawing/2014/main" id="{B33C0AE0-E773-4A96-8B5B-CCECD9BD0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194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51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085860"/>
            <a:ext cx="5355264" cy="287761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Celebrations….parties…Sports day…football matches…cheering.</a:t>
            </a:r>
          </a:p>
          <a:p>
            <a:pPr>
              <a:spcAft>
                <a:spcPts val="600"/>
              </a:spcAft>
            </a:pPr>
            <a:endParaRPr lang="en-GB" sz="2400" b="1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When do you like to be quiet?</a:t>
            </a:r>
          </a:p>
          <a:p>
            <a:pPr>
              <a:spcAft>
                <a:spcPts val="600"/>
              </a:spcAft>
            </a:pPr>
            <a:endParaRPr lang="en-GB" sz="2400" b="1" dirty="0">
              <a:solidFill>
                <a:srgbClr val="FF0000"/>
              </a:solidFill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Peace is quiet but it is also feeling clam, not being anxious, not fighting or disagreeing.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788712" y="1279330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When do we like to make a lot of noise?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4098" name="Picture 2" descr="Calm • Relaxing Piano Music &amp;amp; Bird Sounds | Peaceful Sleep Music - YouTube">
            <a:extLst>
              <a:ext uri="{FF2B5EF4-FFF2-40B4-BE49-F238E27FC236}">
                <a16:creationId xmlns:a16="http://schemas.microsoft.com/office/drawing/2014/main" id="{9786339D-CD01-4DD0-BEAE-6944753E0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337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30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https://www.youtube.com/watch?v=tcuiuIwtpa4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Casting Crowns - Voice of Truth [LYRICS]">
            <a:hlinkClick r:id="" action="ppaction://media"/>
            <a:extLst>
              <a:ext uri="{FF2B5EF4-FFF2-40B4-BE49-F238E27FC236}">
                <a16:creationId xmlns:a16="http://schemas.microsoft.com/office/drawing/2014/main" id="{476BFCAA-1932-40A6-AC9F-075DE23C32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164592"/>
            <a:ext cx="6885879" cy="602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3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How can YOU be the voice of truth?</a:t>
            </a:r>
          </a:p>
        </p:txBody>
      </p:sp>
      <p:pic>
        <p:nvPicPr>
          <p:cNvPr id="4098" name="Picture 2" descr="Speaking Truth in Love | Warren Baptist Church">
            <a:extLst>
              <a:ext uri="{FF2B5EF4-FFF2-40B4-BE49-F238E27FC236}">
                <a16:creationId xmlns:a16="http://schemas.microsoft.com/office/drawing/2014/main" id="{5A25C20F-C7FD-4AAC-993E-A38D87468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68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795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36986EC-2BA1-460F-B08C-8DCAA071B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793</Words>
  <Application>Microsoft Office PowerPoint</Application>
  <PresentationFormat>Widescreen</PresentationFormat>
  <Paragraphs>137</Paragraphs>
  <Slides>32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Abadi</vt:lpstr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Reflection </vt:lpstr>
      <vt:lpstr>PowerPoint Presentation</vt:lpstr>
      <vt:lpstr>Collective worship </vt:lpstr>
      <vt:lpstr>PowerPoint Presentation</vt:lpstr>
      <vt:lpstr>Reflection </vt:lpstr>
      <vt:lpstr>PowerPoint Presentation</vt:lpstr>
      <vt:lpstr>Collective worship </vt:lpstr>
      <vt:lpstr>PowerPoint Presentation</vt:lpstr>
      <vt:lpstr>Power in me</vt:lpstr>
      <vt:lpstr>Especially for key stage 1</vt:lpstr>
      <vt:lpstr>PowerPoint Presentation</vt:lpstr>
      <vt:lpstr>Children’s choice</vt:lpstr>
      <vt:lpstr>Collective worship </vt:lpstr>
      <vt:lpstr>PowerPoint Presentation</vt:lpstr>
      <vt:lpstr>Reflection </vt:lpstr>
      <vt:lpstr>PowerPoint Presentation</vt:lpstr>
      <vt:lpstr>Celebration Collective worship </vt:lpstr>
      <vt:lpstr>Birthdays….Happy Birthday to YOU.</vt:lpstr>
      <vt:lpstr>Personal Development Awards</vt:lpstr>
      <vt:lpstr>PowerPoint Presentation</vt:lpstr>
      <vt:lpstr>Head Teacher Awards </vt:lpstr>
      <vt:lpstr>Reminders: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1</cp:revision>
  <cp:lastPrinted>2021-08-31T15:51:27Z</cp:lastPrinted>
  <dcterms:created xsi:type="dcterms:W3CDTF">2020-08-15T12:15:28Z</dcterms:created>
  <dcterms:modified xsi:type="dcterms:W3CDTF">2021-10-24T07:39:49Z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