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33"/>
  </p:notesMasterIdLst>
  <p:sldIdLst>
    <p:sldId id="256" r:id="rId5"/>
    <p:sldId id="257" r:id="rId6"/>
    <p:sldId id="266" r:id="rId7"/>
    <p:sldId id="301" r:id="rId8"/>
    <p:sldId id="305" r:id="rId9"/>
    <p:sldId id="261" r:id="rId10"/>
    <p:sldId id="294" r:id="rId11"/>
    <p:sldId id="269" r:id="rId12"/>
    <p:sldId id="304" r:id="rId13"/>
    <p:sldId id="303" r:id="rId14"/>
    <p:sldId id="296" r:id="rId15"/>
    <p:sldId id="297" r:id="rId16"/>
    <p:sldId id="307" r:id="rId17"/>
    <p:sldId id="311" r:id="rId18"/>
    <p:sldId id="309" r:id="rId19"/>
    <p:sldId id="308" r:id="rId20"/>
    <p:sldId id="277" r:id="rId21"/>
    <p:sldId id="299" r:id="rId22"/>
    <p:sldId id="312" r:id="rId23"/>
    <p:sldId id="281" r:id="rId24"/>
    <p:sldId id="300" r:id="rId25"/>
    <p:sldId id="286" r:id="rId26"/>
    <p:sldId id="284" r:id="rId27"/>
    <p:sldId id="283" r:id="rId28"/>
    <p:sldId id="313" r:id="rId29"/>
    <p:sldId id="289" r:id="rId30"/>
    <p:sldId id="287" r:id="rId31"/>
    <p:sldId id="288" r:id="rId3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1678D-E0B8-4F15-8A50-D59BD82A06CD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E537D-E2CA-4F10-A9B6-904994B197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1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E537D-E2CA-4F10-A9B6-904994B1973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623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2/23/2022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2/23/2022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tPl2q2Ha3qE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a-5JowPZH-w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9bO0d17ZZ4g?feature=oembed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a-5JowPZH-w?feature=oembed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up75x_4REi0?feature=oembe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a-5JowPZH-w?feature=oemb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5JowPZH-w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4: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latin typeface="Twinkl Cursive Looped"/>
              </a:rPr>
              <a:t>Help us to care for others and show us how to be generous givers of time, support and kindness.</a:t>
            </a:r>
          </a:p>
          <a:p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3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4: Wednesday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Praise 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85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772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Put A Little Love In Your Heart">
            <a:hlinkClick r:id="" action="ppaction://media"/>
            <a:extLst>
              <a:ext uri="{FF2B5EF4-FFF2-40B4-BE49-F238E27FC236}">
                <a16:creationId xmlns:a16="http://schemas.microsoft.com/office/drawing/2014/main" id="{566D22BF-0A2A-4F0D-8675-8BEEE339456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6460" y="0"/>
            <a:ext cx="12065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38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Listen and reflect –</a:t>
            </a:r>
          </a:p>
        </p:txBody>
      </p:sp>
      <p:pic>
        <p:nvPicPr>
          <p:cNvPr id="5" name="Online Media 4" title="Generous Giver - Vintage Worship (Lyrics)">
            <a:hlinkClick r:id="" action="ppaction://media"/>
            <a:extLst>
              <a:ext uri="{FF2B5EF4-FFF2-40B4-BE49-F238E27FC236}">
                <a16:creationId xmlns:a16="http://schemas.microsoft.com/office/drawing/2014/main" id="{58BFF86B-406F-4FC9-B878-D6A28AECE44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5047" y="1206230"/>
            <a:ext cx="10898221" cy="531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4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Heal the world – sign language</a:t>
            </a:r>
          </a:p>
        </p:txBody>
      </p:sp>
      <p:pic>
        <p:nvPicPr>
          <p:cNvPr id="6" name="Online Media 5" title="Heal The World (Sign Language) by USPEDS Batch 2019">
            <a:hlinkClick r:id="" action="ppaction://media"/>
            <a:extLst>
              <a:ext uri="{FF2B5EF4-FFF2-40B4-BE49-F238E27FC236}">
                <a16:creationId xmlns:a16="http://schemas.microsoft.com/office/drawing/2014/main" id="{02B07C27-3728-4D5C-A9EF-A3C9817BEE7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5047" y="1245140"/>
            <a:ext cx="11442970" cy="519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92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8619641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4: Thursday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271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-361507"/>
            <a:ext cx="3729162" cy="1737546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77" y="648586"/>
            <a:ext cx="4334256" cy="6243461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How can YOU show how you can help others?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Value Passport: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F0000"/>
                </a:solidFill>
                <a:latin typeface="Twinkl Cursive Looped"/>
              </a:rPr>
              <a:t>Class 1: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 Draw a whale and Jonah to display in class.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FFF00"/>
                </a:solidFill>
                <a:latin typeface="Twinkl Cursive Looped"/>
              </a:rPr>
              <a:t>Class 2: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Draw a whale to remind us of God’s promise.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211A3"/>
                </a:solidFill>
                <a:latin typeface="Twinkl Cursive Looped"/>
              </a:rPr>
              <a:t>Class 3: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Learn to sign : “make the world a better place for you and for me”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92D050"/>
                </a:solidFill>
                <a:latin typeface="Twinkl Cursive Looped"/>
              </a:rPr>
              <a:t>Class 4: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Create a class collage to show Gods Promise with Jonah and the whale.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000" b="1" i="1" dirty="0">
              <a:solidFill>
                <a:schemeClr val="tx1"/>
              </a:solidFill>
              <a:latin typeface="Twinkl Cursive Looped"/>
            </a:endParaRPr>
          </a:p>
        </p:txBody>
      </p:sp>
      <p:pic>
        <p:nvPicPr>
          <p:cNvPr id="4" name="Picture 2" descr="Buy Jonah and the Whale Book Online at Low Prices in India | Jonah and the  Whale Reviews &amp;amp; Ratings - Amazon.in">
            <a:extLst>
              <a:ext uri="{FF2B5EF4-FFF2-40B4-BE49-F238E27FC236}">
                <a16:creationId xmlns:a16="http://schemas.microsoft.com/office/drawing/2014/main" id="{4FE510B2-AE6A-4860-90CA-D73472414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09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3: Friday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980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23269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 dirty="0">
                <a:solidFill>
                  <a:schemeClr val="tx1"/>
                </a:solidFill>
              </a:rPr>
              <a:t>Personal Development Awards</a:t>
            </a:r>
            <a:br>
              <a:rPr lang="en-US" sz="3600" b="0" cap="all" spc="-100" dirty="0">
                <a:solidFill>
                  <a:schemeClr val="tx1"/>
                </a:solidFill>
              </a:rPr>
            </a:br>
            <a:br>
              <a:rPr lang="en-US" sz="3600" b="0" cap="all" spc="-100" dirty="0">
                <a:solidFill>
                  <a:schemeClr val="tx1"/>
                </a:solidFill>
              </a:rPr>
            </a:br>
            <a:endParaRPr lang="en-US" sz="3600" b="0" cap="all" spc="-100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  <p:pic>
        <p:nvPicPr>
          <p:cNvPr id="11266" name="Picture 2" descr="Grow your own food: “Growing Together – Safely Apart”">
            <a:extLst>
              <a:ext uri="{FF2B5EF4-FFF2-40B4-BE49-F238E27FC236}">
                <a16:creationId xmlns:a16="http://schemas.microsoft.com/office/drawing/2014/main" id="{E78E65E3-7E90-4F5B-9393-9711951B5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870814"/>
            <a:ext cx="7529790" cy="598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0E4D17-868E-43BA-A117-C155C5D61946}"/>
              </a:ext>
            </a:extLst>
          </p:cNvPr>
          <p:cNvSpPr txBox="1"/>
          <p:nvPr/>
        </p:nvSpPr>
        <p:spPr>
          <a:xfrm>
            <a:off x="690664" y="4027251"/>
            <a:ext cx="3229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H</a:t>
            </a:r>
            <a:r>
              <a:rPr lang="en-GB" sz="2400" dirty="0">
                <a:latin typeface="Twinkl Cursive Looped" panose="02000000000000000000" pitchFamily="2" charset="0"/>
              </a:rPr>
              <a:t>elping children prepare for life, growing with God.</a:t>
            </a:r>
          </a:p>
        </p:txBody>
      </p:sp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Listen and reflect –</a:t>
            </a:r>
          </a:p>
        </p:txBody>
      </p:sp>
      <p:pic>
        <p:nvPicPr>
          <p:cNvPr id="5" name="Online Media 4" title="Generous Giver - Vintage Worship (Lyrics)">
            <a:hlinkClick r:id="" action="ppaction://media"/>
            <a:extLst>
              <a:ext uri="{FF2B5EF4-FFF2-40B4-BE49-F238E27FC236}">
                <a16:creationId xmlns:a16="http://schemas.microsoft.com/office/drawing/2014/main" id="{58BFF86B-406F-4FC9-B878-D6A28AECE44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5047" y="1206230"/>
            <a:ext cx="10898221" cy="531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1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Ethos Leaders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 on </a:t>
            </a:r>
            <a:r>
              <a:rPr lang="en-GB" sz="4800" b="1" dirty="0">
                <a:solidFill>
                  <a:srgbClr val="FF0000"/>
                </a:solidFill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Love</a:t>
            </a: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and God’s Promise.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8" y="462966"/>
            <a:ext cx="4573587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15838" y="594373"/>
            <a:ext cx="8455700" cy="6056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God’s Justice –Jonah the Groaner</a:t>
            </a:r>
            <a:endParaRPr lang="en-GB" sz="32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" name="Online Media 1" title="Jonah the Groaner - St Lawrence's CE Primary School">
            <a:hlinkClick r:id="" action="ppaction://media"/>
            <a:extLst>
              <a:ext uri="{FF2B5EF4-FFF2-40B4-BE49-F238E27FC236}">
                <a16:creationId xmlns:a16="http://schemas.microsoft.com/office/drawing/2014/main" id="{D4F3EB45-3E58-4FF7-BD01-609C67F4360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6738" y="1364645"/>
            <a:ext cx="10881356" cy="489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The Book of Jonah — God's Character and Human response. | by Chesvic  Lordgape | Medium">
            <a:extLst>
              <a:ext uri="{FF2B5EF4-FFF2-40B4-BE49-F238E27FC236}">
                <a16:creationId xmlns:a16="http://schemas.microsoft.com/office/drawing/2014/main" id="{A5CB7F9D-C60F-49AB-A219-F33C4680C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766863"/>
            <a:ext cx="6471012" cy="537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7A3C91-AF87-4852-9D98-16234741A7AA}"/>
              </a:ext>
            </a:extLst>
          </p:cNvPr>
          <p:cNvSpPr txBox="1"/>
          <p:nvPr/>
        </p:nvSpPr>
        <p:spPr>
          <a:xfrm>
            <a:off x="7365598" y="1595336"/>
            <a:ext cx="40546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Jonah didn’t expect God to forgive the people in Nineveh… BUT when they followed God’s path. God forgave them.</a:t>
            </a:r>
          </a:p>
          <a:p>
            <a:endParaRPr lang="en-GB" sz="2800" b="1" dirty="0"/>
          </a:p>
          <a:p>
            <a:r>
              <a:rPr lang="en-GB" sz="2800" b="1" dirty="0"/>
              <a:t>Did this surprise you?</a:t>
            </a:r>
          </a:p>
        </p:txBody>
      </p:sp>
    </p:spTree>
    <p:extLst>
      <p:ext uri="{BB962C8B-B14F-4D97-AF65-F5344CB8AC3E}">
        <p14:creationId xmlns:p14="http://schemas.microsoft.com/office/powerpoint/2010/main" val="61185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Listen and reflect –</a:t>
            </a:r>
          </a:p>
        </p:txBody>
      </p:sp>
      <p:pic>
        <p:nvPicPr>
          <p:cNvPr id="5" name="Online Media 4" title="Generous Giver - Vintage Worship (Lyrics)">
            <a:hlinkClick r:id="" action="ppaction://media"/>
            <a:extLst>
              <a:ext uri="{FF2B5EF4-FFF2-40B4-BE49-F238E27FC236}">
                <a16:creationId xmlns:a16="http://schemas.microsoft.com/office/drawing/2014/main" id="{58BFF86B-406F-4FC9-B878-D6A28AECE44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5047" y="1206230"/>
            <a:ext cx="10898221" cy="531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20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latin typeface="Twinkl Cursive Looped"/>
              </a:rPr>
              <a:t>Your justice is forgiveness and we know that you want us to all to follow the right path. Help us to make a difference and help others that may need it.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4: Tuesday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96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195" y="1128827"/>
            <a:ext cx="2299188" cy="445484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Listen and reflect…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How can we be a generous giver?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Discuss with a partner.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</p:txBody>
      </p:sp>
      <p:pic>
        <p:nvPicPr>
          <p:cNvPr id="7" name="Online Media 4" title="Generous Giver - Vintage Worship (Lyrics)">
            <a:hlinkClick r:id="" action="ppaction://media"/>
            <a:extLst>
              <a:ext uri="{FF2B5EF4-FFF2-40B4-BE49-F238E27FC236}">
                <a16:creationId xmlns:a16="http://schemas.microsoft.com/office/drawing/2014/main" id="{1533F11F-18A4-438A-ABBC-0722257D5F5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662210" y="0"/>
            <a:ext cx="75297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03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6986EC-2BA1-460F-B08C-8DCAA071B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499</Words>
  <Application>Microsoft Office PowerPoint</Application>
  <PresentationFormat>Widescreen</PresentationFormat>
  <Paragraphs>88</Paragraphs>
  <Slides>28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Listen and reflect –</vt:lpstr>
      <vt:lpstr>PowerPoint Presentation</vt:lpstr>
      <vt:lpstr>Collective worship </vt:lpstr>
      <vt:lpstr>PowerPoint Presentation</vt:lpstr>
      <vt:lpstr>PowerPoint Presentation</vt:lpstr>
      <vt:lpstr>PowerPoint Presentation</vt:lpstr>
      <vt:lpstr>Collective worship </vt:lpstr>
      <vt:lpstr>PowerPoint Presentation</vt:lpstr>
      <vt:lpstr>PowerPoint Presentation</vt:lpstr>
      <vt:lpstr>Listen and reflect –</vt:lpstr>
      <vt:lpstr>Heal the world – sign language</vt:lpstr>
      <vt:lpstr>Children’s choice</vt:lpstr>
      <vt:lpstr>PowerPoint Presentation</vt:lpstr>
      <vt:lpstr>Collective worship </vt:lpstr>
      <vt:lpstr>Reflection </vt:lpstr>
      <vt:lpstr>PowerPoint Presentation</vt:lpstr>
      <vt:lpstr>Collective worship </vt:lpstr>
      <vt:lpstr>Birthdays….Happy Birthday to YOU.</vt:lpstr>
      <vt:lpstr>Head Teacher Awards </vt:lpstr>
      <vt:lpstr>Personal Development Awards  </vt:lpstr>
      <vt:lpstr>Listen and reflect –</vt:lpstr>
      <vt:lpstr>PowerPoint Presentation</vt:lpstr>
      <vt:lpstr>Reminders: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14</cp:revision>
  <cp:lastPrinted>2021-08-31T15:51:27Z</cp:lastPrinted>
  <dcterms:created xsi:type="dcterms:W3CDTF">2020-08-15T12:15:28Z</dcterms:created>
  <dcterms:modified xsi:type="dcterms:W3CDTF">2022-02-23T12:46:09Z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